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theme/theme3.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4.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6758" r:id="rId4"/>
    <p:sldMasterId id="2147486769" r:id="rId5"/>
    <p:sldMasterId id="2147486165" r:id="rId6"/>
    <p:sldMasterId id="2147486766" r:id="rId7"/>
    <p:sldMasterId id="2147486771" r:id="rId8"/>
  </p:sldMasterIdLst>
  <p:notesMasterIdLst>
    <p:notesMasterId r:id="rId49"/>
  </p:notesMasterIdLst>
  <p:sldIdLst>
    <p:sldId id="367" r:id="rId9"/>
    <p:sldId id="588" r:id="rId10"/>
    <p:sldId id="564" r:id="rId11"/>
    <p:sldId id="589" r:id="rId12"/>
    <p:sldId id="583" r:id="rId13"/>
    <p:sldId id="550" r:id="rId14"/>
    <p:sldId id="558" r:id="rId15"/>
    <p:sldId id="334" r:id="rId16"/>
    <p:sldId id="561" r:id="rId17"/>
    <p:sldId id="560" r:id="rId18"/>
    <p:sldId id="582" r:id="rId19"/>
    <p:sldId id="554" r:id="rId20"/>
    <p:sldId id="330" r:id="rId21"/>
    <p:sldId id="547" r:id="rId22"/>
    <p:sldId id="591" r:id="rId23"/>
    <p:sldId id="562" r:id="rId24"/>
    <p:sldId id="592" r:id="rId25"/>
    <p:sldId id="590" r:id="rId26"/>
    <p:sldId id="361" r:id="rId27"/>
    <p:sldId id="273" r:id="rId28"/>
    <p:sldId id="368" r:id="rId29"/>
    <p:sldId id="567" r:id="rId30"/>
    <p:sldId id="369" r:id="rId31"/>
    <p:sldId id="274" r:id="rId32"/>
    <p:sldId id="276" r:id="rId33"/>
    <p:sldId id="277" r:id="rId34"/>
    <p:sldId id="281" r:id="rId35"/>
    <p:sldId id="282" r:id="rId36"/>
    <p:sldId id="283" r:id="rId37"/>
    <p:sldId id="575" r:id="rId38"/>
    <p:sldId id="524" r:id="rId39"/>
    <p:sldId id="345" r:id="rId40"/>
    <p:sldId id="371" r:id="rId41"/>
    <p:sldId id="577" r:id="rId42"/>
    <p:sldId id="578" r:id="rId43"/>
    <p:sldId id="525" r:id="rId44"/>
    <p:sldId id="581" r:id="rId45"/>
    <p:sldId id="522" r:id="rId46"/>
    <p:sldId id="593" r:id="rId47"/>
    <p:sldId id="521" r:id="rId48"/>
  </p:sldIdLst>
  <p:sldSz cx="12192000" cy="6858000"/>
  <p:notesSz cx="6858000" cy="99472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19" userDrawn="1">
          <p15:clr>
            <a:srgbClr val="A4A3A4"/>
          </p15:clr>
        </p15:guide>
        <p15:guide id="2" pos="7673" userDrawn="1">
          <p15:clr>
            <a:srgbClr val="A4A3A4"/>
          </p15:clr>
        </p15:guide>
      </p15:sldGuideLst>
    </p:ext>
    <p:ext uri="{2D200454-40CA-4A62-9FC3-DE9A4176ACB9}">
      <p15:notesGuideLst xmlns:p15="http://schemas.microsoft.com/office/powerpoint/2012/main">
        <p15:guide id="1" orient="horz" pos="3133">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FFCCFF"/>
    <a:srgbClr val="0E73B9"/>
    <a:srgbClr val="3E6D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65175" autoAdjust="0"/>
  </p:normalViewPr>
  <p:slideViewPr>
    <p:cSldViewPr snapToGrid="0">
      <p:cViewPr varScale="1">
        <p:scale>
          <a:sx n="45" d="100"/>
          <a:sy n="45" d="100"/>
        </p:scale>
        <p:origin x="1674" y="30"/>
      </p:cViewPr>
      <p:guideLst>
        <p:guide orient="horz" pos="4319"/>
        <p:guide pos="7673"/>
      </p:guideLst>
    </p:cSldViewPr>
  </p:slideViewPr>
  <p:notesTextViewPr>
    <p:cViewPr>
      <p:scale>
        <a:sx n="3" d="2"/>
        <a:sy n="3" d="2"/>
      </p:scale>
      <p:origin x="0" y="0"/>
    </p:cViewPr>
  </p:notesTextViewPr>
  <p:sorterViewPr>
    <p:cViewPr varScale="1">
      <p:scale>
        <a:sx n="100" d="100"/>
        <a:sy n="100" d="100"/>
      </p:scale>
      <p:origin x="0" y="0"/>
    </p:cViewPr>
  </p:sorterViewPr>
  <p:notesViewPr>
    <p:cSldViewPr snapToGrid="0">
      <p:cViewPr>
        <p:scale>
          <a:sx n="1" d="2"/>
          <a:sy n="1" d="2"/>
        </p:scale>
        <p:origin x="0" y="0"/>
      </p:cViewPr>
      <p:guideLst>
        <p:guide orient="horz" pos="3133"/>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presProps" Target="pres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tableStyles" Target="tableStyles.xml"/><Relationship Id="rId5" Type="http://schemas.openxmlformats.org/officeDocument/2006/relationships/slideMaster" Target="slideMasters/slideMaster2.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8" Type="http://schemas.openxmlformats.org/officeDocument/2006/relationships/slideMaster" Target="slideMasters/slideMaster5.xml"/><Relationship Id="rId51"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20" Type="http://schemas.openxmlformats.org/officeDocument/2006/relationships/slide" Target="slides/slide12.xml"/><Relationship Id="rId41" Type="http://schemas.openxmlformats.org/officeDocument/2006/relationships/slide" Target="slides/slide33.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114300" y="746125"/>
            <a:ext cx="6629400" cy="3730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987971" y="4724956"/>
            <a:ext cx="4908331" cy="447627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Placeholder 6"/>
          <p:cNvSpPr>
            <a:spLocks noGrp="1"/>
          </p:cNvSpPr>
          <p:nvPr>
            <p:ph type="sldNum" sz="quarter" idx="5"/>
          </p:nvPr>
        </p:nvSpPr>
        <p:spPr>
          <a:xfrm>
            <a:off x="6022876" y="9449911"/>
            <a:ext cx="835124" cy="497364"/>
          </a:xfrm>
          <a:prstGeom prst="rect">
            <a:avLst/>
          </a:prstGeom>
        </p:spPr>
        <p:txBody>
          <a:bodyPr vert="horz" lIns="91440" tIns="45720" rIns="91440" bIns="45720" rtlCol="0" anchor="b"/>
          <a:lstStyle>
            <a:lvl1pPr algn="r">
              <a:defRPr sz="1200">
                <a:latin typeface="+mn-lt"/>
                <a:cs typeface="Arial" panose="020B0604020202020204" pitchFamily="34" charset="0"/>
              </a:defRPr>
            </a:lvl1pPr>
          </a:lstStyle>
          <a:p>
            <a:fld id="{49DD4D23-C98A-435E-AE88-9061F8349B02}" type="slidenum">
              <a:rPr lang="en-GB" smtClean="0"/>
              <a:pPr/>
              <a:t>‹#›</a:t>
            </a:fld>
            <a:endParaRPr lang="en-GB"/>
          </a:p>
        </p:txBody>
      </p:sp>
    </p:spTree>
    <p:extLst>
      <p:ext uri="{BB962C8B-B14F-4D97-AF65-F5344CB8AC3E}">
        <p14:creationId xmlns:p14="http://schemas.microsoft.com/office/powerpoint/2010/main" val="6100334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Arial" panose="020B0604020202020204" pitchFamily="34" charset="0"/>
      </a:defRPr>
    </a:lvl1pPr>
    <a:lvl2pPr marL="457200" algn="l" defTabSz="914400" rtl="0" eaLnBrk="1" latinLnBrk="0" hangingPunct="1">
      <a:defRPr sz="1200" kern="1200">
        <a:solidFill>
          <a:schemeClr val="tx1"/>
        </a:solidFill>
        <a:latin typeface="+mn-lt"/>
        <a:ea typeface="+mn-ea"/>
        <a:cs typeface="Arial" panose="020B0604020202020204" pitchFamily="34" charset="0"/>
      </a:defRPr>
    </a:lvl2pPr>
    <a:lvl3pPr marL="914400" algn="l" defTabSz="914400" rtl="0" eaLnBrk="1" latinLnBrk="0" hangingPunct="1">
      <a:defRPr sz="1200" kern="1200">
        <a:solidFill>
          <a:schemeClr val="tx1"/>
        </a:solidFill>
        <a:latin typeface="+mn-lt"/>
        <a:ea typeface="+mn-ea"/>
        <a:cs typeface="Arial" panose="020B0604020202020204" pitchFamily="34" charset="0"/>
      </a:defRPr>
    </a:lvl3pPr>
    <a:lvl4pPr marL="1371600" algn="l" defTabSz="914400" rtl="0" eaLnBrk="1" latinLnBrk="0" hangingPunct="1">
      <a:defRPr sz="1200" kern="1200">
        <a:solidFill>
          <a:schemeClr val="tx1"/>
        </a:solidFill>
        <a:latin typeface="+mn-lt"/>
        <a:ea typeface="+mn-ea"/>
        <a:cs typeface="Arial" panose="020B0604020202020204" pitchFamily="34" charset="0"/>
      </a:defRPr>
    </a:lvl4pPr>
    <a:lvl5pPr marL="1828800" algn="l" defTabSz="914400" rtl="0" eaLnBrk="1" latinLnBrk="0" hangingPunct="1">
      <a:defRPr sz="1200" kern="1200">
        <a:solidFill>
          <a:schemeClr val="tx1"/>
        </a:solidFill>
        <a:latin typeface="+mn-lt"/>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easons.com/publication-manual-of-the-american-psychological-association-american-psychological-association-9781433832161"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ea typeface="Calibri"/>
              <a:cs typeface="Calibri"/>
            </a:endParaRPr>
          </a:p>
        </p:txBody>
      </p:sp>
      <p:sp>
        <p:nvSpPr>
          <p:cNvPr id="4" name="Slide Number Placeholder 3"/>
          <p:cNvSpPr>
            <a:spLocks noGrp="1"/>
          </p:cNvSpPr>
          <p:nvPr>
            <p:ph type="sldNum" sz="quarter" idx="10"/>
          </p:nvPr>
        </p:nvSpPr>
        <p:spPr/>
        <p:txBody>
          <a:bodyPr/>
          <a:lstStyle/>
          <a:p>
            <a:pPr marL="0" marR="0" lvl="0" indent="0" algn="r" defTabSz="910102" rtl="0" eaLnBrk="1" fontAlgn="auto" latinLnBrk="0" hangingPunct="1">
              <a:lnSpc>
                <a:spcPct val="100000"/>
              </a:lnSpc>
              <a:spcBef>
                <a:spcPts val="0"/>
              </a:spcBef>
              <a:spcAft>
                <a:spcPts val="0"/>
              </a:spcAft>
              <a:buClrTx/>
              <a:buSzTx/>
              <a:buFontTx/>
              <a:buNone/>
              <a:tabLst/>
              <a:defRPr/>
            </a:pPr>
            <a:fld id="{49DD4D23-C98A-435E-AE88-9061F8349B02}" type="slidenum">
              <a:rPr kumimoji="0" lang="en-GB"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pPr marL="0" marR="0" lvl="0" indent="0" algn="r" defTabSz="910102"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40254665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73F5B1-9C6E-E00E-3676-5AFFC0A4B1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F41DBD-F16E-A6B1-E7AD-2E6F32CC9F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B1B71F-505C-F236-2470-B55119B59BC7}"/>
              </a:ext>
            </a:extLst>
          </p:cNvPr>
          <p:cNvSpPr>
            <a:spLocks noGrp="1"/>
          </p:cNvSpPr>
          <p:nvPr>
            <p:ph type="body" idx="1"/>
          </p:nvPr>
        </p:nvSpPr>
        <p:spPr/>
        <p:txBody>
          <a:bodyPr/>
          <a:lstStyle/>
          <a:p>
            <a:endParaRPr lang="en-IE"/>
          </a:p>
        </p:txBody>
      </p:sp>
      <p:sp>
        <p:nvSpPr>
          <p:cNvPr id="4" name="Slide Number Placeholder 3">
            <a:extLst>
              <a:ext uri="{FF2B5EF4-FFF2-40B4-BE49-F238E27FC236}">
                <a16:creationId xmlns:a16="http://schemas.microsoft.com/office/drawing/2014/main" id="{0CE2522F-E247-75D1-C9D7-D0E5D77E35C7}"/>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DD4D23-C98A-435E-AE88-9061F8349B02}" type="slidenum">
              <a:rPr kumimoji="0" lang="en-GB"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33601467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DD4D23-C98A-435E-AE88-9061F8349B02}" type="slidenum">
              <a:rPr kumimoji="0" lang="en-GB"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21361863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50D024-38EA-2CD6-B215-C167DD8DA0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DD714E-C431-E288-7597-D9DF0AE50A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8AA3D3-0720-F021-6BFD-E264BF93B8A1}"/>
              </a:ext>
            </a:extLst>
          </p:cNvPr>
          <p:cNvSpPr>
            <a:spLocks noGrp="1"/>
          </p:cNvSpPr>
          <p:nvPr>
            <p:ph type="body" idx="1"/>
          </p:nvPr>
        </p:nvSpPr>
        <p:spPr/>
        <p:txBody>
          <a:bodyPr/>
          <a:lstStyle/>
          <a:p>
            <a:endParaRPr lang="en-IE" dirty="0"/>
          </a:p>
        </p:txBody>
      </p:sp>
      <p:sp>
        <p:nvSpPr>
          <p:cNvPr id="4" name="Slide Number Placeholder 3">
            <a:extLst>
              <a:ext uri="{FF2B5EF4-FFF2-40B4-BE49-F238E27FC236}">
                <a16:creationId xmlns:a16="http://schemas.microsoft.com/office/drawing/2014/main" id="{5920C0FC-1155-4412-126F-FE948EF4E3E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DD4D23-C98A-435E-AE88-9061F8349B02}" type="slidenum">
              <a:rPr kumimoji="0" lang="en-GB"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33221932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DD4D23-C98A-435E-AE88-9061F8349B02}" type="slidenum">
              <a:rPr kumimoji="0" lang="en-GB"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35776103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49DD4D23-C98A-435E-AE88-9061F8349B02}" type="slidenum">
              <a:rPr lang="en-GB" smtClean="0"/>
              <a:pPr/>
              <a:t>6</a:t>
            </a:fld>
            <a:endParaRPr lang="en-GB"/>
          </a:p>
        </p:txBody>
      </p:sp>
    </p:spTree>
    <p:extLst>
      <p:ext uri="{BB962C8B-B14F-4D97-AF65-F5344CB8AC3E}">
        <p14:creationId xmlns:p14="http://schemas.microsoft.com/office/powerpoint/2010/main" val="36634648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DD4D23-C98A-435E-AE88-9061F8349B02}" type="slidenum">
              <a:rPr kumimoji="0" lang="en-GB"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41249146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49DD4D23-C98A-435E-AE88-9061F8349B02}" type="slidenum">
              <a:rPr lang="en-GB" smtClean="0"/>
              <a:pPr/>
              <a:t>11</a:t>
            </a:fld>
            <a:endParaRPr lang="en-GB"/>
          </a:p>
        </p:txBody>
      </p:sp>
    </p:spTree>
    <p:extLst>
      <p:ext uri="{BB962C8B-B14F-4D97-AF65-F5344CB8AC3E}">
        <p14:creationId xmlns:p14="http://schemas.microsoft.com/office/powerpoint/2010/main" val="40322047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CC90741E-89CF-452C-8276-7D4D1B3B45E8}" type="slidenum">
              <a:rPr lang="en-IE" smtClean="0"/>
              <a:t>12</a:t>
            </a:fld>
            <a:endParaRPr lang="en-IE"/>
          </a:p>
        </p:txBody>
      </p:sp>
    </p:spTree>
    <p:extLst>
      <p:ext uri="{BB962C8B-B14F-4D97-AF65-F5344CB8AC3E}">
        <p14:creationId xmlns:p14="http://schemas.microsoft.com/office/powerpoint/2010/main" val="6395588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7E72F0-D7AC-288C-9A77-1F659874CF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59DF22-DBA2-E603-A93F-AC2A276669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7FE9A2-F37F-A1C8-24B2-E76A7B4B852A}"/>
              </a:ext>
            </a:extLst>
          </p:cNvPr>
          <p:cNvSpPr>
            <a:spLocks noGrp="1"/>
          </p:cNvSpPr>
          <p:nvPr>
            <p:ph type="body" idx="1"/>
          </p:nvPr>
        </p:nvSpPr>
        <p:spPr/>
        <p:txBody>
          <a:bodyPr/>
          <a:lstStyle/>
          <a:p>
            <a:endParaRPr lang="en-IE">
              <a:ea typeface="Calibri"/>
              <a:cs typeface="Calibri"/>
            </a:endParaRPr>
          </a:p>
        </p:txBody>
      </p:sp>
      <p:sp>
        <p:nvSpPr>
          <p:cNvPr id="4" name="Slide Number Placeholder 3">
            <a:extLst>
              <a:ext uri="{FF2B5EF4-FFF2-40B4-BE49-F238E27FC236}">
                <a16:creationId xmlns:a16="http://schemas.microsoft.com/office/drawing/2014/main" id="{71559963-AEBE-1681-6EEA-13F71EA6B31C}"/>
              </a:ext>
            </a:extLst>
          </p:cNvPr>
          <p:cNvSpPr>
            <a:spLocks noGrp="1"/>
          </p:cNvSpPr>
          <p:nvPr>
            <p:ph type="sldNum" sz="quarter" idx="10"/>
          </p:nvPr>
        </p:nvSpPr>
        <p:spPr/>
        <p:txBody>
          <a:bodyPr/>
          <a:lstStyle/>
          <a:p>
            <a:pPr marL="0" marR="0" lvl="0" indent="0" algn="r" defTabSz="910102" rtl="0" eaLnBrk="1" fontAlgn="auto" latinLnBrk="0" hangingPunct="1">
              <a:lnSpc>
                <a:spcPct val="100000"/>
              </a:lnSpc>
              <a:spcBef>
                <a:spcPts val="0"/>
              </a:spcBef>
              <a:spcAft>
                <a:spcPts val="0"/>
              </a:spcAft>
              <a:buClrTx/>
              <a:buSzTx/>
              <a:buFontTx/>
              <a:buNone/>
              <a:tabLst/>
              <a:defRPr/>
            </a:pPr>
            <a:fld id="{49DD4D23-C98A-435E-AE88-9061F8349B02}" type="slidenum">
              <a:rPr kumimoji="0" lang="en-GB"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pPr marL="0" marR="0" lvl="0" indent="0" algn="r" defTabSz="910102"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27540484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57A87D-EFFF-CF60-B628-5FDD742134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C6425A-F1E1-7870-AA38-F679E0E775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CE5B46-2BB6-4972-2D91-BC3069ACCB45}"/>
              </a:ext>
            </a:extLst>
          </p:cNvPr>
          <p:cNvSpPr>
            <a:spLocks noGrp="1"/>
          </p:cNvSpPr>
          <p:nvPr>
            <p:ph type="body" idx="1"/>
          </p:nvPr>
        </p:nvSpPr>
        <p:spPr/>
        <p:txBody>
          <a:bodyPr/>
          <a:lstStyle/>
          <a:p>
            <a:endParaRPr lang="en-IE">
              <a:ea typeface="Calibri"/>
              <a:cs typeface="Calibri"/>
            </a:endParaRPr>
          </a:p>
        </p:txBody>
      </p:sp>
      <p:sp>
        <p:nvSpPr>
          <p:cNvPr id="4" name="Slide Number Placeholder 3">
            <a:extLst>
              <a:ext uri="{FF2B5EF4-FFF2-40B4-BE49-F238E27FC236}">
                <a16:creationId xmlns:a16="http://schemas.microsoft.com/office/drawing/2014/main" id="{3B57B741-AE71-B7CA-ED31-83200E43B47B}"/>
              </a:ext>
            </a:extLst>
          </p:cNvPr>
          <p:cNvSpPr>
            <a:spLocks noGrp="1"/>
          </p:cNvSpPr>
          <p:nvPr>
            <p:ph type="sldNum" sz="quarter" idx="10"/>
          </p:nvPr>
        </p:nvSpPr>
        <p:spPr/>
        <p:txBody>
          <a:bodyPr/>
          <a:lstStyle/>
          <a:p>
            <a:pPr marL="0" marR="0" lvl="0" indent="0" algn="r" defTabSz="910102" rtl="0" eaLnBrk="1" fontAlgn="auto" latinLnBrk="0" hangingPunct="1">
              <a:lnSpc>
                <a:spcPct val="100000"/>
              </a:lnSpc>
              <a:spcBef>
                <a:spcPts val="0"/>
              </a:spcBef>
              <a:spcAft>
                <a:spcPts val="0"/>
              </a:spcAft>
              <a:buClrTx/>
              <a:buSzTx/>
              <a:buFontTx/>
              <a:buNone/>
              <a:tabLst/>
              <a:defRPr/>
            </a:pPr>
            <a:fld id="{49DD4D23-C98A-435E-AE88-9061F8349B02}" type="slidenum">
              <a:rPr kumimoji="0" lang="en-GB"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pPr marL="0" marR="0" lvl="0" indent="0" algn="r" defTabSz="910102"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23077266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hlinkClick r:id="rId3"/>
              </a:rPr>
              <a:t>Image source: easons.com</a:t>
            </a:r>
            <a:r>
              <a:rPr lang="en-US">
                <a:ea typeface="Calibri"/>
                <a:cs typeface="Calibri"/>
              </a:rPr>
              <a:t> </a:t>
            </a:r>
          </a:p>
          <a:p>
            <a:endParaRPr lang="en-US">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DD4D23-C98A-435E-AE88-9061F8349B02}" type="slidenum">
              <a:rPr kumimoji="0" lang="en-GB"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41482555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DD4D23-C98A-435E-AE88-9061F8349B02}" type="slidenum">
              <a:rPr kumimoji="0" lang="en-GB"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GB"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15177519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DD4D23-C98A-435E-AE88-9061F8349B02}" type="slidenum">
              <a:rPr kumimoji="0" lang="en-GB"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GB"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25460944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49DD4D23-C98A-435E-AE88-9061F8349B02}" type="slidenum">
              <a:rPr lang="en-GB" smtClean="0"/>
              <a:pPr/>
              <a:t>26</a:t>
            </a:fld>
            <a:endParaRPr lang="en-GB"/>
          </a:p>
        </p:txBody>
      </p:sp>
    </p:spTree>
    <p:extLst>
      <p:ext uri="{BB962C8B-B14F-4D97-AF65-F5344CB8AC3E}">
        <p14:creationId xmlns:p14="http://schemas.microsoft.com/office/powerpoint/2010/main" val="30640554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DD4D23-C98A-435E-AE88-9061F8349B02}" type="slidenum">
              <a:rPr kumimoji="0" lang="en-GB"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GB"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19432393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19FA18-C982-E032-4CA7-67B53E2565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DFDB23-32AD-7EB9-DD85-5D1DE99993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D20920-55CE-9A42-C0E6-A070059BE0BE}"/>
              </a:ext>
            </a:extLst>
          </p:cNvPr>
          <p:cNvSpPr>
            <a:spLocks noGrp="1"/>
          </p:cNvSpPr>
          <p:nvPr>
            <p:ph type="body" idx="1"/>
          </p:nvPr>
        </p:nvSpPr>
        <p:spPr/>
        <p:txBody>
          <a:bodyPr/>
          <a:lstStyle/>
          <a:p>
            <a:endParaRPr lang="en-IE"/>
          </a:p>
        </p:txBody>
      </p:sp>
      <p:sp>
        <p:nvSpPr>
          <p:cNvPr id="4" name="Slide Number Placeholder 3">
            <a:extLst>
              <a:ext uri="{FF2B5EF4-FFF2-40B4-BE49-F238E27FC236}">
                <a16:creationId xmlns:a16="http://schemas.microsoft.com/office/drawing/2014/main" id="{49620C6C-5BA7-9A31-9886-ADE89E81ED7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DD4D23-C98A-435E-AE88-9061F8349B02}" type="slidenum">
              <a:rPr kumimoji="0" lang="en-GB"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GB"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24907116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49DD4D23-C98A-435E-AE88-9061F8349B02}" type="slidenum">
              <a:rPr lang="en-GB" smtClean="0"/>
              <a:pPr/>
              <a:t>34</a:t>
            </a:fld>
            <a:endParaRPr lang="en-GB"/>
          </a:p>
        </p:txBody>
      </p:sp>
    </p:spTree>
    <p:extLst>
      <p:ext uri="{BB962C8B-B14F-4D97-AF65-F5344CB8AC3E}">
        <p14:creationId xmlns:p14="http://schemas.microsoft.com/office/powerpoint/2010/main" val="26484511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8900" y="744538"/>
            <a:ext cx="6619875" cy="3724275"/>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6D3B5B4-D208-4A80-8919-E80644346A1E}" type="slidenum">
              <a:rPr lang="en-US" smtClean="0"/>
              <a:pPr/>
              <a:t>36</a:t>
            </a:fld>
            <a:endParaRPr lang="en-US" dirty="0"/>
          </a:p>
        </p:txBody>
      </p:sp>
    </p:spTree>
    <p:extLst>
      <p:ext uri="{BB962C8B-B14F-4D97-AF65-F5344CB8AC3E}">
        <p14:creationId xmlns:p14="http://schemas.microsoft.com/office/powerpoint/2010/main" val="16132074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a:t>Simplify and update? </a:t>
            </a:r>
            <a:r>
              <a:rPr lang="en-IE" err="1"/>
              <a:t>Eg</a:t>
            </a:r>
            <a:r>
              <a:rPr lang="en-IE"/>
              <a:t> no duty desk???</a:t>
            </a:r>
          </a:p>
        </p:txBody>
      </p:sp>
      <p:sp>
        <p:nvSpPr>
          <p:cNvPr id="4" name="Slide Number Placeholder 3"/>
          <p:cNvSpPr>
            <a:spLocks noGrp="1"/>
          </p:cNvSpPr>
          <p:nvPr>
            <p:ph type="sldNum" sz="quarter" idx="5"/>
          </p:nvPr>
        </p:nvSpPr>
        <p:spPr/>
        <p:txBody>
          <a:bodyPr/>
          <a:lstStyle/>
          <a:p>
            <a:fld id="{49DD4D23-C98A-435E-AE88-9061F8349B02}" type="slidenum">
              <a:rPr lang="en-GB" smtClean="0"/>
              <a:pPr/>
              <a:t>37</a:t>
            </a:fld>
            <a:endParaRPr lang="en-GB"/>
          </a:p>
        </p:txBody>
      </p:sp>
    </p:spTree>
    <p:extLst>
      <p:ext uri="{BB962C8B-B14F-4D97-AF65-F5344CB8AC3E}">
        <p14:creationId xmlns:p14="http://schemas.microsoft.com/office/powerpoint/2010/main" val="4733932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8900" y="744538"/>
            <a:ext cx="6619875" cy="3724275"/>
          </a:xfrm>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pPr>
              <a:defRPr/>
            </a:pPr>
            <a:fld id="{03081A46-0F57-4BC0-9850-2156ED267454}" type="slidenum">
              <a:rPr lang="en-IE" smtClean="0"/>
              <a:pPr>
                <a:defRPr/>
              </a:pPr>
              <a:t>38</a:t>
            </a:fld>
            <a:endParaRPr lang="en-IE" dirty="0"/>
          </a:p>
        </p:txBody>
      </p:sp>
    </p:spTree>
    <p:extLst>
      <p:ext uri="{BB962C8B-B14F-4D97-AF65-F5344CB8AC3E}">
        <p14:creationId xmlns:p14="http://schemas.microsoft.com/office/powerpoint/2010/main" val="40090454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54B398-46DE-F121-FEA8-85575F2EED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E82527-9BD9-4D73-CE20-F057861147B2}"/>
              </a:ext>
            </a:extLst>
          </p:cNvPr>
          <p:cNvSpPr>
            <a:spLocks noGrp="1" noRot="1" noChangeAspect="1"/>
          </p:cNvSpPr>
          <p:nvPr>
            <p:ph type="sldImg"/>
          </p:nvPr>
        </p:nvSpPr>
        <p:spPr>
          <a:xfrm>
            <a:off x="88900" y="744538"/>
            <a:ext cx="6619875" cy="3724275"/>
          </a:xfrm>
        </p:spPr>
      </p:sp>
      <p:sp>
        <p:nvSpPr>
          <p:cNvPr id="3" name="Notes Placeholder 2">
            <a:extLst>
              <a:ext uri="{FF2B5EF4-FFF2-40B4-BE49-F238E27FC236}">
                <a16:creationId xmlns:a16="http://schemas.microsoft.com/office/drawing/2014/main" id="{4E6769F6-D6B4-FF01-3ADF-C535F8E83C21}"/>
              </a:ext>
            </a:extLst>
          </p:cNvPr>
          <p:cNvSpPr>
            <a:spLocks noGrp="1"/>
          </p:cNvSpPr>
          <p:nvPr>
            <p:ph type="body" idx="1"/>
          </p:nvPr>
        </p:nvSpPr>
        <p:spPr/>
        <p:txBody>
          <a:bodyPr/>
          <a:lstStyle/>
          <a:p>
            <a:endParaRPr lang="en-IE" dirty="0"/>
          </a:p>
        </p:txBody>
      </p:sp>
      <p:sp>
        <p:nvSpPr>
          <p:cNvPr id="4" name="Slide Number Placeholder 3">
            <a:extLst>
              <a:ext uri="{FF2B5EF4-FFF2-40B4-BE49-F238E27FC236}">
                <a16:creationId xmlns:a16="http://schemas.microsoft.com/office/drawing/2014/main" id="{F9B98167-DC35-84DF-CFA2-BEDC1767EED3}"/>
              </a:ext>
            </a:extLst>
          </p:cNvPr>
          <p:cNvSpPr>
            <a:spLocks noGrp="1"/>
          </p:cNvSpPr>
          <p:nvPr>
            <p:ph type="sldNum" sz="quarter" idx="10"/>
          </p:nvPr>
        </p:nvSpPr>
        <p:spPr/>
        <p:txBody>
          <a:bodyPr/>
          <a:lstStyle/>
          <a:p>
            <a:pPr>
              <a:defRPr/>
            </a:pPr>
            <a:fld id="{03081A46-0F57-4BC0-9850-2156ED267454}" type="slidenum">
              <a:rPr lang="en-IE" smtClean="0"/>
              <a:pPr>
                <a:defRPr/>
              </a:pPr>
              <a:t>39</a:t>
            </a:fld>
            <a:endParaRPr lang="en-IE" dirty="0"/>
          </a:p>
        </p:txBody>
      </p:sp>
    </p:spTree>
    <p:extLst>
      <p:ext uri="{BB962C8B-B14F-4D97-AF65-F5344CB8AC3E}">
        <p14:creationId xmlns:p14="http://schemas.microsoft.com/office/powerpoint/2010/main" val="299648389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oleObject" Target="../embeddings/oleObject3.bin"/><Relationship Id="rId1" Type="http://schemas.openxmlformats.org/officeDocument/2006/relationships/slideMaster" Target="../slideMasters/slideMaster3.xml"/><Relationship Id="rId5" Type="http://schemas.openxmlformats.org/officeDocument/2006/relationships/image" Target="../media/image9.png"/><Relationship Id="rId4" Type="http://schemas.openxmlformats.org/officeDocument/2006/relationships/oleObject" Target="../embeddings/oleObject4.bin"/></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Master" Target="../slideMasters/slideMaster5.xml"/><Relationship Id="rId4" Type="http://schemas.openxmlformats.org/officeDocument/2006/relationships/image" Target="../media/image12.tiff"/></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Master" Target="../slideMasters/slideMaster5.xml"/><Relationship Id="rId4" Type="http://schemas.openxmlformats.org/officeDocument/2006/relationships/image" Target="../media/image12.tiff"/></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Master" Target="../slideMasters/slideMaster5.xml"/><Relationship Id="rId4" Type="http://schemas.openxmlformats.org/officeDocument/2006/relationships/image" Target="../media/image12.tiff"/></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4.tiff"/><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4.tiff"/><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4.tiff"/><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7.jpeg"/><Relationship Id="rId1" Type="http://schemas.openxmlformats.org/officeDocument/2006/relationships/slideMaster" Target="../slideMasters/slideMaster5.xml"/><Relationship Id="rId4" Type="http://schemas.openxmlformats.org/officeDocument/2006/relationships/image" Target="../media/image18.tiff"/></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7.jpeg"/><Relationship Id="rId1" Type="http://schemas.openxmlformats.org/officeDocument/2006/relationships/slideMaster" Target="../slideMasters/slideMaster5.xml"/><Relationship Id="rId4" Type="http://schemas.openxmlformats.org/officeDocument/2006/relationships/image" Target="../media/image18.tiff"/></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7.jpeg"/><Relationship Id="rId1" Type="http://schemas.openxmlformats.org/officeDocument/2006/relationships/slideMaster" Target="../slideMasters/slideMaster5.xml"/><Relationship Id="rId4" Type="http://schemas.openxmlformats.org/officeDocument/2006/relationships/image" Target="../media/image18.tiff"/></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7.jpeg"/><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7.jpeg"/><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7.jpeg"/><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0.tiff"/><Relationship Id="rId2" Type="http://schemas.openxmlformats.org/officeDocument/2006/relationships/image" Target="../media/image19.jpeg"/><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0.tiff"/><Relationship Id="rId2" Type="http://schemas.openxmlformats.org/officeDocument/2006/relationships/image" Target="../media/image19.jpeg"/><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0.tiff"/><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0.tiff"/><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0.tiff"/><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1.tiff"/><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1.tiff"/><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1.tiff"/><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1.tiff"/><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1.tiff"/><Relationship Id="rId2" Type="http://schemas.openxmlformats.org/officeDocument/2006/relationships/image" Target="../media/image22.jpe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21.tiff"/><Relationship Id="rId2" Type="http://schemas.openxmlformats.org/officeDocument/2006/relationships/image" Target="../media/image22.jpeg"/><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21.tiff"/><Relationship Id="rId2" Type="http://schemas.openxmlformats.org/officeDocument/2006/relationships/image" Target="../media/image22.jpeg"/><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21.tiff"/><Relationship Id="rId2" Type="http://schemas.openxmlformats.org/officeDocument/2006/relationships/image" Target="../media/image22.jpeg"/><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5.png"/><Relationship Id="rId1" Type="http://schemas.openxmlformats.org/officeDocument/2006/relationships/slideMaster" Target="../slideMasters/slideMaster5.xml"/><Relationship Id="rId5" Type="http://schemas.openxmlformats.org/officeDocument/2006/relationships/image" Target="../media/image25.png"/><Relationship Id="rId4" Type="http://schemas.openxmlformats.org/officeDocument/2006/relationships/image" Target="../media/image24.png"/></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5.png"/><Relationship Id="rId1" Type="http://schemas.openxmlformats.org/officeDocument/2006/relationships/slideMaster" Target="../slideMasters/slideMaster5.xml"/><Relationship Id="rId5" Type="http://schemas.openxmlformats.org/officeDocument/2006/relationships/image" Target="../media/image25.png"/><Relationship Id="rId4" Type="http://schemas.openxmlformats.org/officeDocument/2006/relationships/image" Target="../media/image24.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28"/>
            <a:ext cx="12192000" cy="6857344"/>
          </a:xfrm>
          <a:prstGeom prst="rect">
            <a:avLst/>
          </a:prstGeom>
        </p:spPr>
      </p:pic>
      <p:sp>
        <p:nvSpPr>
          <p:cNvPr id="11" name="Text Placeholder 10"/>
          <p:cNvSpPr>
            <a:spLocks noGrp="1"/>
          </p:cNvSpPr>
          <p:nvPr>
            <p:ph type="body" sz="quarter" idx="10"/>
          </p:nvPr>
        </p:nvSpPr>
        <p:spPr>
          <a:xfrm>
            <a:off x="479376" y="5481750"/>
            <a:ext cx="6864625" cy="979374"/>
          </a:xfrm>
          <a:prstGeom prst="rect">
            <a:avLst/>
          </a:prstGeom>
        </p:spPr>
        <p:txBody>
          <a:bodyPr/>
          <a:lstStyle>
            <a:lvl1pPr>
              <a:spcBef>
                <a:spcPts val="0"/>
              </a:spcBef>
              <a:defRPr sz="1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0" indent="0">
              <a:spcBef>
                <a:spcPts val="0"/>
              </a:spcBef>
              <a:buNone/>
              <a:defRPr sz="140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marL="0" indent="0">
              <a:spcBef>
                <a:spcPts val="567"/>
              </a:spcBef>
              <a:buNone/>
              <a:defRPr sz="140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spcBef>
                <a:spcPts val="0"/>
              </a:spcBef>
              <a:defRPr sz="1400">
                <a:solidFill>
                  <a:schemeClr val="bg1"/>
                </a:solidFill>
              </a:defRPr>
            </a:lvl4pPr>
            <a:lvl5pPr>
              <a:spcBef>
                <a:spcPts val="0"/>
              </a:spcBef>
              <a:defRPr sz="1400">
                <a:solidFill>
                  <a:schemeClr val="bg1"/>
                </a:solidFill>
              </a:defRPr>
            </a:lvl5pPr>
          </a:lstStyle>
          <a:p>
            <a:pPr lvl="0"/>
            <a:r>
              <a:rPr lang="en-US"/>
              <a:t>Click to edit Master text styles</a:t>
            </a:r>
          </a:p>
          <a:p>
            <a:pPr lvl="1"/>
            <a:r>
              <a:rPr lang="en-US"/>
              <a:t>Second level</a:t>
            </a:r>
          </a:p>
          <a:p>
            <a:pPr lvl="2"/>
            <a:r>
              <a:rPr lang="en-US"/>
              <a:t>Third level</a:t>
            </a:r>
          </a:p>
        </p:txBody>
      </p:sp>
      <p:sp>
        <p:nvSpPr>
          <p:cNvPr id="15" name="Title 9"/>
          <p:cNvSpPr>
            <a:spLocks noGrp="1"/>
          </p:cNvSpPr>
          <p:nvPr>
            <p:ph type="title"/>
          </p:nvPr>
        </p:nvSpPr>
        <p:spPr>
          <a:xfrm>
            <a:off x="479376" y="3429000"/>
            <a:ext cx="11043659" cy="1772941"/>
          </a:xfrm>
          <a:prstGeom prst="rect">
            <a:avLst/>
          </a:prstGeom>
        </p:spPr>
        <p:txBody>
          <a:bodyPr anchor="ctr"/>
          <a:lstStyle>
            <a:lvl1pPr>
              <a:defRPr>
                <a:latin typeface="Open Sans" panose="020B0606030504020204" pitchFamily="34" charset="0"/>
                <a:ea typeface="Open Sans" panose="020B0606030504020204" pitchFamily="34" charset="0"/>
                <a:cs typeface="Open Sans" panose="020B0606030504020204" pitchFamily="34" charset="0"/>
              </a:defRPr>
            </a:lvl1pPr>
          </a:lstStyle>
          <a:p>
            <a:endParaRPr lang="en-IE"/>
          </a:p>
        </p:txBody>
      </p:sp>
      <p:sp>
        <p:nvSpPr>
          <p:cNvPr id="24" name="TextBox 23"/>
          <p:cNvSpPr txBox="1"/>
          <p:nvPr userDrawn="1"/>
        </p:nvSpPr>
        <p:spPr>
          <a:xfrm>
            <a:off x="479376" y="1650856"/>
            <a:ext cx="11233248" cy="892552"/>
          </a:xfrm>
          <a:prstGeom prst="rect">
            <a:avLst/>
          </a:prstGeom>
          <a:noFill/>
        </p:spPr>
        <p:txBody>
          <a:bodyPr wrap="square" rtlCol="0">
            <a:spAutoFit/>
          </a:bodyPr>
          <a:lstStyle/>
          <a:p>
            <a:pPr algn="l"/>
            <a:r>
              <a:rPr lang="en-IE" sz="2600" b="0" kern="1200" cap="small" baseline="0">
                <a:solidFill>
                  <a:schemeClr val="bg1"/>
                </a:solidFill>
                <a:latin typeface="Open Sans" panose="020B0606030504020204" pitchFamily="34" charset="0"/>
                <a:ea typeface="Open Sans" panose="020B0606030504020204" pitchFamily="34" charset="0"/>
                <a:cs typeface="Open Sans" panose="020B0606030504020204" pitchFamily="34" charset="0"/>
              </a:rPr>
              <a:t>The Library of Trinity College Dublin, the University of Dublin</a:t>
            </a:r>
          </a:p>
          <a:p>
            <a:pPr algn="l"/>
            <a:r>
              <a:rPr lang="en-IE" sz="2600" b="0" i="1" kern="1200" cap="small" baseline="0" err="1">
                <a:solidFill>
                  <a:schemeClr val="bg1"/>
                </a:solidFill>
                <a:latin typeface="Open Sans" panose="020B0606030504020204" pitchFamily="34" charset="0"/>
                <a:ea typeface="Open Sans" panose="020B0606030504020204" pitchFamily="34" charset="0"/>
                <a:cs typeface="Open Sans" panose="020B0606030504020204" pitchFamily="34" charset="0"/>
              </a:rPr>
              <a:t>Leabharlann</a:t>
            </a:r>
            <a:r>
              <a:rPr lang="en-IE" sz="2600" b="0" i="1" kern="1200" cap="small" baseline="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2600" b="0" i="1" kern="1200" cap="small" baseline="0" err="1">
                <a:solidFill>
                  <a:schemeClr val="bg1"/>
                </a:solidFill>
                <a:latin typeface="Open Sans" panose="020B0606030504020204" pitchFamily="34" charset="0"/>
                <a:ea typeface="Open Sans" panose="020B0606030504020204" pitchFamily="34" charset="0"/>
                <a:cs typeface="Open Sans" panose="020B0606030504020204" pitchFamily="34" charset="0"/>
              </a:rPr>
              <a:t>Choláiste</a:t>
            </a:r>
            <a:r>
              <a:rPr lang="en-IE" sz="2600" b="0" i="1" kern="1200" cap="small" baseline="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2600" b="0" i="1" kern="1200" cap="small" baseline="0" err="1">
                <a:solidFill>
                  <a:schemeClr val="bg1"/>
                </a:solidFill>
                <a:latin typeface="Open Sans" panose="020B0606030504020204" pitchFamily="34" charset="0"/>
                <a:ea typeface="Open Sans" panose="020B0606030504020204" pitchFamily="34" charset="0"/>
                <a:cs typeface="Open Sans" panose="020B0606030504020204" pitchFamily="34" charset="0"/>
              </a:rPr>
              <a:t>na</a:t>
            </a:r>
            <a:r>
              <a:rPr lang="en-IE" sz="2600" b="0" i="1" kern="1200" cap="small" baseline="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2600" b="0" i="1" kern="1200" cap="small" baseline="0" err="1">
                <a:solidFill>
                  <a:schemeClr val="bg1"/>
                </a:solidFill>
                <a:latin typeface="Open Sans" panose="020B0606030504020204" pitchFamily="34" charset="0"/>
                <a:ea typeface="Open Sans" panose="020B0606030504020204" pitchFamily="34" charset="0"/>
                <a:cs typeface="Open Sans" panose="020B0606030504020204" pitchFamily="34" charset="0"/>
              </a:rPr>
              <a:t>Tríonóide</a:t>
            </a:r>
            <a:r>
              <a:rPr lang="en-IE" sz="2600" b="0" i="1" kern="1200" cap="small" baseline="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2600" b="0" i="1" kern="1200" cap="small" baseline="0" err="1">
                <a:solidFill>
                  <a:schemeClr val="bg1"/>
                </a:solidFill>
                <a:latin typeface="Open Sans" panose="020B0606030504020204" pitchFamily="34" charset="0"/>
                <a:ea typeface="Open Sans" panose="020B0606030504020204" pitchFamily="34" charset="0"/>
                <a:cs typeface="Open Sans" panose="020B0606030504020204" pitchFamily="34" charset="0"/>
              </a:rPr>
              <a:t>Ollscoil</a:t>
            </a:r>
            <a:r>
              <a:rPr lang="en-IE" sz="2600" b="0" i="1" kern="1200" cap="small" baseline="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2600" b="0" i="1" kern="1200" cap="small" baseline="0" err="1">
                <a:solidFill>
                  <a:schemeClr val="bg1"/>
                </a:solidFill>
                <a:latin typeface="Open Sans" panose="020B0606030504020204" pitchFamily="34" charset="0"/>
                <a:ea typeface="Open Sans" panose="020B0606030504020204" pitchFamily="34" charset="0"/>
                <a:cs typeface="Open Sans" panose="020B0606030504020204" pitchFamily="34" charset="0"/>
              </a:rPr>
              <a:t>Átha</a:t>
            </a:r>
            <a:r>
              <a:rPr lang="en-IE" sz="2600" b="0" i="1" kern="1200" cap="small" baseline="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2600" b="0" i="1" kern="1200" cap="small" baseline="0" err="1">
                <a:solidFill>
                  <a:schemeClr val="bg1"/>
                </a:solidFill>
                <a:latin typeface="Open Sans" panose="020B0606030504020204" pitchFamily="34" charset="0"/>
                <a:ea typeface="Open Sans" panose="020B0606030504020204" pitchFamily="34" charset="0"/>
                <a:cs typeface="Open Sans" panose="020B0606030504020204" pitchFamily="34" charset="0"/>
              </a:rPr>
              <a:t>Cliath</a:t>
            </a:r>
            <a:endParaRPr lang="en-IE" sz="2600" b="0" i="1" kern="1200" cap="small" baseline="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9376" y="361125"/>
            <a:ext cx="4091948" cy="1092710"/>
          </a:xfrm>
          <a:prstGeom prst="rect">
            <a:avLst/>
          </a:prstGeom>
        </p:spPr>
      </p:pic>
    </p:spTree>
    <p:extLst>
      <p:ext uri="{BB962C8B-B14F-4D97-AF65-F5344CB8AC3E}">
        <p14:creationId xmlns:p14="http://schemas.microsoft.com/office/powerpoint/2010/main" val="35332796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mp;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1104900" y="1881075"/>
            <a:ext cx="10001251" cy="40401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Title 2"/>
          <p:cNvSpPr>
            <a:spLocks noGrp="1"/>
          </p:cNvSpPr>
          <p:nvPr>
            <p:ph type="title"/>
          </p:nvPr>
        </p:nvSpPr>
        <p:spPr>
          <a:xfrm>
            <a:off x="335360" y="332656"/>
            <a:ext cx="8352928" cy="576064"/>
          </a:xfrm>
          <a:prstGeom prst="rect">
            <a:avLst/>
          </a:prstGeom>
        </p:spPr>
        <p:txBody>
          <a:bodyPr anchor="ctr"/>
          <a:lstStyle>
            <a:lvl1pPr algn="l">
              <a:defRPr sz="2600" cap="small" baseline="0">
                <a:latin typeface="+mj-lt"/>
              </a:defRPr>
            </a:lvl1pPr>
          </a:lstStyle>
          <a:p>
            <a:endParaRPr lang="en-IE"/>
          </a:p>
        </p:txBody>
      </p:sp>
    </p:spTree>
    <p:extLst>
      <p:ext uri="{BB962C8B-B14F-4D97-AF65-F5344CB8AC3E}">
        <p14:creationId xmlns:p14="http://schemas.microsoft.com/office/powerpoint/2010/main" val="35730003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335360" y="332656"/>
            <a:ext cx="8352928" cy="576064"/>
          </a:xfrm>
          <a:prstGeom prst="rect">
            <a:avLst/>
          </a:prstGeom>
        </p:spPr>
        <p:txBody>
          <a:bodyPr anchor="ctr"/>
          <a:lstStyle>
            <a:lvl1pPr algn="l">
              <a:defRPr sz="2600" cap="small" baseline="0">
                <a:latin typeface="+mj-lt"/>
              </a:defRPr>
            </a:lvl1pPr>
          </a:lstStyle>
          <a:p>
            <a:endParaRPr lang="en-IE"/>
          </a:p>
        </p:txBody>
      </p:sp>
    </p:spTree>
    <p:extLst>
      <p:ext uri="{BB962C8B-B14F-4D97-AF65-F5344CB8AC3E}">
        <p14:creationId xmlns:p14="http://schemas.microsoft.com/office/powerpoint/2010/main" val="7577435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Content &amp; Image">
    <p:spTree>
      <p:nvGrpSpPr>
        <p:cNvPr id="1" name=""/>
        <p:cNvGrpSpPr/>
        <p:nvPr/>
      </p:nvGrpSpPr>
      <p:grpSpPr>
        <a:xfrm>
          <a:off x="0" y="0"/>
          <a:ext cx="0" cy="0"/>
          <a:chOff x="0" y="0"/>
          <a:chExt cx="0" cy="0"/>
        </a:xfrm>
      </p:grpSpPr>
      <p:sp>
        <p:nvSpPr>
          <p:cNvPr id="5" name="Picture Placeholder 4"/>
          <p:cNvSpPr>
            <a:spLocks noGrp="1"/>
          </p:cNvSpPr>
          <p:nvPr>
            <p:ph type="pic" sz="quarter" idx="12" hasCustomPrompt="1"/>
          </p:nvPr>
        </p:nvSpPr>
        <p:spPr>
          <a:xfrm>
            <a:off x="6585600" y="1623030"/>
            <a:ext cx="5606400" cy="4874971"/>
          </a:xfrm>
          <a:prstGeom prst="rect">
            <a:avLst/>
          </a:prstGeom>
          <a:solidFill>
            <a:schemeClr val="accent4"/>
          </a:solidFill>
        </p:spPr>
        <p:txBody>
          <a:bodyPr tIns="0" anchor="ctr" anchorCtr="0"/>
          <a:lstStyle>
            <a:lvl1pPr algn="ctr">
              <a:defRPr sz="1600" b="0">
                <a:solidFill>
                  <a:schemeClr val="accent3"/>
                </a:solidFill>
              </a:defRPr>
            </a:lvl1pPr>
          </a:lstStyle>
          <a:p>
            <a:r>
              <a:rPr lang="en-GB"/>
              <a:t>IMAGE</a:t>
            </a:r>
          </a:p>
        </p:txBody>
      </p:sp>
      <p:sp>
        <p:nvSpPr>
          <p:cNvPr id="4" name="Text Placeholder 3"/>
          <p:cNvSpPr>
            <a:spLocks noGrp="1"/>
          </p:cNvSpPr>
          <p:nvPr>
            <p:ph type="body" sz="quarter" idx="10"/>
          </p:nvPr>
        </p:nvSpPr>
        <p:spPr>
          <a:xfrm>
            <a:off x="1104901" y="1905000"/>
            <a:ext cx="5092700" cy="3987688"/>
          </a:xfrm>
          <a:prstGeom prst="rect">
            <a:avLst/>
          </a:prstGeom>
        </p:spPr>
        <p:txBody>
          <a:bodyPr/>
          <a:lstStyle>
            <a:lvl1pPr marL="238125" indent="-238125">
              <a:spcBef>
                <a:spcPts val="850"/>
              </a:spcBef>
              <a:buClr>
                <a:schemeClr val="tx2"/>
              </a:buClr>
              <a:buFont typeface="Calibri" panose="020F0502020204030204" pitchFamily="34" charset="0"/>
              <a:buChar char="–"/>
              <a:defRPr sz="1400" b="0"/>
            </a:lvl1pPr>
            <a:lvl2pPr marL="503238" indent="-207963">
              <a:spcBef>
                <a:spcPts val="0"/>
              </a:spcBef>
              <a:spcAft>
                <a:spcPts val="567"/>
              </a:spcAft>
              <a:defRPr sz="1400" b="0"/>
            </a:lvl2pPr>
            <a:lvl3pPr>
              <a:defRPr sz="1400" b="0"/>
            </a:lvl3pPr>
            <a:lvl4pPr>
              <a:defRPr sz="1400" b="0"/>
            </a:lvl4pPr>
            <a:lvl5pPr>
              <a:defRPr sz="1400" b="0"/>
            </a:lvl5pPr>
          </a:lstStyle>
          <a:p>
            <a:pPr lvl="0"/>
            <a:r>
              <a:rPr lang="en-US"/>
              <a:t>Click to edit Master text styles</a:t>
            </a:r>
          </a:p>
          <a:p>
            <a:pPr lvl="1"/>
            <a:r>
              <a:rPr lang="en-US"/>
              <a:t>Second level</a:t>
            </a:r>
          </a:p>
        </p:txBody>
      </p:sp>
      <p:sp>
        <p:nvSpPr>
          <p:cNvPr id="11" name="Rectangle 10"/>
          <p:cNvSpPr/>
          <p:nvPr userDrawn="1"/>
        </p:nvSpPr>
        <p:spPr>
          <a:xfrm>
            <a:off x="0" y="6498000"/>
            <a:ext cx="12192000" cy="360000"/>
          </a:xfrm>
          <a:prstGeom prst="rect">
            <a:avLst/>
          </a:prstGeom>
          <a:solidFill>
            <a:srgbClr val="0E73B9"/>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727075" indent="0" algn="l"/>
            <a:r>
              <a:rPr lang="en-GB" sz="1600" b="1"/>
              <a:t>The Library of Trinity College Dublin, </a:t>
            </a:r>
            <a:r>
              <a:rPr lang="en-GB" sz="1600"/>
              <a:t>The University of Dublin</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832304" y="411170"/>
            <a:ext cx="3020007" cy="806460"/>
          </a:xfrm>
          <a:prstGeom prst="rect">
            <a:avLst/>
          </a:prstGeom>
        </p:spPr>
      </p:pic>
      <p:sp>
        <p:nvSpPr>
          <p:cNvPr id="12" name="Rectangle 11"/>
          <p:cNvSpPr/>
          <p:nvPr userDrawn="1"/>
        </p:nvSpPr>
        <p:spPr>
          <a:xfrm>
            <a:off x="0" y="0"/>
            <a:ext cx="12192000" cy="1268760"/>
          </a:xfrm>
          <a:prstGeom prst="rect">
            <a:avLst/>
          </a:prstGeom>
          <a:solidFill>
            <a:srgbClr val="0E73B9"/>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4" name="Title 2"/>
          <p:cNvSpPr>
            <a:spLocks noGrp="1"/>
          </p:cNvSpPr>
          <p:nvPr>
            <p:ph type="title"/>
          </p:nvPr>
        </p:nvSpPr>
        <p:spPr>
          <a:xfrm>
            <a:off x="335360" y="332656"/>
            <a:ext cx="8352928" cy="576064"/>
          </a:xfrm>
          <a:prstGeom prst="rect">
            <a:avLst/>
          </a:prstGeom>
        </p:spPr>
        <p:txBody>
          <a:bodyPr anchor="ctr"/>
          <a:lstStyle>
            <a:lvl1pPr algn="l">
              <a:defRPr sz="2600" cap="small" baseline="0">
                <a:latin typeface="+mj-lt"/>
              </a:defRPr>
            </a:lvl1pPr>
          </a:lstStyle>
          <a:p>
            <a:endParaRPr lang="en-IE"/>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832304" y="251887"/>
            <a:ext cx="3020007" cy="806460"/>
          </a:xfrm>
          <a:prstGeom prst="rect">
            <a:avLst/>
          </a:prstGeom>
        </p:spPr>
      </p:pic>
    </p:spTree>
    <p:extLst>
      <p:ext uri="{BB962C8B-B14F-4D97-AF65-F5344CB8AC3E}">
        <p14:creationId xmlns:p14="http://schemas.microsoft.com/office/powerpoint/2010/main" val="1282368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amp; Image">
    <p:spTree>
      <p:nvGrpSpPr>
        <p:cNvPr id="1" name=""/>
        <p:cNvGrpSpPr/>
        <p:nvPr/>
      </p:nvGrpSpPr>
      <p:grpSpPr>
        <a:xfrm>
          <a:off x="0" y="0"/>
          <a:ext cx="0" cy="0"/>
          <a:chOff x="0" y="0"/>
          <a:chExt cx="0" cy="0"/>
        </a:xfrm>
      </p:grpSpPr>
      <p:sp>
        <p:nvSpPr>
          <p:cNvPr id="5" name="Picture Placeholder 4"/>
          <p:cNvSpPr>
            <a:spLocks noGrp="1"/>
          </p:cNvSpPr>
          <p:nvPr>
            <p:ph type="pic" sz="quarter" idx="12" hasCustomPrompt="1"/>
          </p:nvPr>
        </p:nvSpPr>
        <p:spPr>
          <a:xfrm>
            <a:off x="0" y="1268760"/>
            <a:ext cx="12192000" cy="5229241"/>
          </a:xfrm>
          <a:prstGeom prst="rect">
            <a:avLst/>
          </a:prstGeom>
          <a:solidFill>
            <a:schemeClr val="accent4"/>
          </a:solidFill>
        </p:spPr>
        <p:txBody>
          <a:bodyPr tIns="0" anchor="ctr" anchorCtr="0"/>
          <a:lstStyle>
            <a:lvl1pPr algn="ctr">
              <a:defRPr sz="1600" b="0">
                <a:solidFill>
                  <a:schemeClr val="accent3"/>
                </a:solidFill>
              </a:defRPr>
            </a:lvl1pPr>
          </a:lstStyle>
          <a:p>
            <a:r>
              <a:rPr lang="en-GB"/>
              <a:t>IMAGE</a:t>
            </a:r>
          </a:p>
        </p:txBody>
      </p:sp>
      <p:sp>
        <p:nvSpPr>
          <p:cNvPr id="11" name="Rectangle 10"/>
          <p:cNvSpPr/>
          <p:nvPr userDrawn="1"/>
        </p:nvSpPr>
        <p:spPr>
          <a:xfrm>
            <a:off x="0" y="6498000"/>
            <a:ext cx="12192000" cy="360000"/>
          </a:xfrm>
          <a:prstGeom prst="rect">
            <a:avLst/>
          </a:prstGeom>
          <a:solidFill>
            <a:srgbClr val="0E73B9"/>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727075" indent="0" algn="l"/>
            <a:r>
              <a:rPr lang="en-GB" sz="1600" b="1"/>
              <a:t>The Library of Trinity College Dublin, </a:t>
            </a:r>
            <a:r>
              <a:rPr lang="en-GB" sz="1600"/>
              <a:t>The University of Dublin</a:t>
            </a:r>
          </a:p>
        </p:txBody>
      </p:sp>
      <p:sp>
        <p:nvSpPr>
          <p:cNvPr id="8" name="Rectangle 7"/>
          <p:cNvSpPr/>
          <p:nvPr userDrawn="1"/>
        </p:nvSpPr>
        <p:spPr>
          <a:xfrm>
            <a:off x="0" y="0"/>
            <a:ext cx="12192000" cy="1268760"/>
          </a:xfrm>
          <a:prstGeom prst="rect">
            <a:avLst/>
          </a:prstGeom>
          <a:solidFill>
            <a:srgbClr val="0E73B9"/>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832304" y="251887"/>
            <a:ext cx="3020007" cy="806460"/>
          </a:xfrm>
          <a:prstGeom prst="rect">
            <a:avLst/>
          </a:prstGeom>
        </p:spPr>
      </p:pic>
      <p:sp>
        <p:nvSpPr>
          <p:cNvPr id="12" name="Title 2"/>
          <p:cNvSpPr>
            <a:spLocks noGrp="1"/>
          </p:cNvSpPr>
          <p:nvPr>
            <p:ph type="title"/>
          </p:nvPr>
        </p:nvSpPr>
        <p:spPr>
          <a:xfrm>
            <a:off x="335360" y="332656"/>
            <a:ext cx="8352928" cy="576064"/>
          </a:xfrm>
          <a:prstGeom prst="rect">
            <a:avLst/>
          </a:prstGeom>
        </p:spPr>
        <p:txBody>
          <a:bodyPr anchor="ctr"/>
          <a:lstStyle>
            <a:lvl1pPr algn="l">
              <a:defRPr sz="2600" cap="small" baseline="0">
                <a:latin typeface="+mj-lt"/>
              </a:defRPr>
            </a:lvl1pPr>
          </a:lstStyle>
          <a:p>
            <a:endParaRPr lang="en-IE"/>
          </a:p>
        </p:txBody>
      </p:sp>
    </p:spTree>
    <p:extLst>
      <p:ext uri="{BB962C8B-B14F-4D97-AF65-F5344CB8AC3E}">
        <p14:creationId xmlns:p14="http://schemas.microsoft.com/office/powerpoint/2010/main" val="31386179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footer only">
    <p:spTree>
      <p:nvGrpSpPr>
        <p:cNvPr id="1" name=""/>
        <p:cNvGrpSpPr/>
        <p:nvPr/>
      </p:nvGrpSpPr>
      <p:grpSpPr>
        <a:xfrm>
          <a:off x="0" y="0"/>
          <a:ext cx="0" cy="0"/>
          <a:chOff x="0" y="0"/>
          <a:chExt cx="0" cy="0"/>
        </a:xfrm>
      </p:grpSpPr>
      <p:sp>
        <p:nvSpPr>
          <p:cNvPr id="11" name="Rectangle 10"/>
          <p:cNvSpPr/>
          <p:nvPr userDrawn="1"/>
        </p:nvSpPr>
        <p:spPr>
          <a:xfrm>
            <a:off x="0" y="6498000"/>
            <a:ext cx="12192000" cy="360000"/>
          </a:xfrm>
          <a:prstGeom prst="rect">
            <a:avLst/>
          </a:prstGeom>
          <a:solidFill>
            <a:srgbClr val="0E73B9"/>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727075" indent="0" algn="l"/>
            <a:r>
              <a:rPr lang="en-GB" sz="1600" b="1"/>
              <a:t>The Library of Trinity College Dublin, </a:t>
            </a:r>
            <a:r>
              <a:rPr lang="en-GB" sz="1600"/>
              <a:t>The University of Dublin</a:t>
            </a:r>
          </a:p>
        </p:txBody>
      </p:sp>
    </p:spTree>
    <p:extLst>
      <p:ext uri="{BB962C8B-B14F-4D97-AF65-F5344CB8AC3E}">
        <p14:creationId xmlns:p14="http://schemas.microsoft.com/office/powerpoint/2010/main" val="12733232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615370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avckground only">
    <p:spTree>
      <p:nvGrpSpPr>
        <p:cNvPr id="1" name=""/>
        <p:cNvGrpSpPr/>
        <p:nvPr/>
      </p:nvGrpSpPr>
      <p:grpSpPr>
        <a:xfrm>
          <a:off x="0" y="0"/>
          <a:ext cx="0" cy="0"/>
          <a:chOff x="0" y="0"/>
          <a:chExt cx="0" cy="0"/>
        </a:xfrm>
      </p:grpSpPr>
      <p:sp>
        <p:nvSpPr>
          <p:cNvPr id="8" name="Title 9"/>
          <p:cNvSpPr>
            <a:spLocks noGrp="1"/>
          </p:cNvSpPr>
          <p:nvPr>
            <p:ph type="title"/>
          </p:nvPr>
        </p:nvSpPr>
        <p:spPr>
          <a:xfrm>
            <a:off x="1007435" y="3736777"/>
            <a:ext cx="10515600" cy="556320"/>
          </a:xfrm>
          <a:prstGeom prst="rect">
            <a:avLst/>
          </a:prstGeom>
        </p:spPr>
        <p:txBody>
          <a:bodyPr anchor="ctr"/>
          <a:lstStyle>
            <a:lvl1pPr>
              <a:defRPr/>
            </a:lvl1pPr>
          </a:lstStyle>
          <a:p>
            <a:endParaRPr lang="en-IE"/>
          </a:p>
        </p:txBody>
      </p:sp>
      <p:sp>
        <p:nvSpPr>
          <p:cNvPr id="10" name="Rectangle 9"/>
          <p:cNvSpPr/>
          <p:nvPr userDrawn="1"/>
        </p:nvSpPr>
        <p:spPr>
          <a:xfrm>
            <a:off x="0" y="6498000"/>
            <a:ext cx="12192000" cy="360000"/>
          </a:xfrm>
          <a:prstGeom prst="rect">
            <a:avLst/>
          </a:prstGeom>
          <a:solidFill>
            <a:srgbClr val="0E73B9"/>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727075" indent="0" algn="l"/>
            <a:r>
              <a:rPr lang="en-GB" sz="1600" b="1"/>
              <a:t>The Library of Trinity College Dublin, </a:t>
            </a:r>
            <a:r>
              <a:rPr lang="en-GB" sz="1600"/>
              <a:t>The University of Dublin</a:t>
            </a:r>
          </a:p>
        </p:txBody>
      </p:sp>
    </p:spTree>
    <p:extLst>
      <p:ext uri="{BB962C8B-B14F-4D97-AF65-F5344CB8AC3E}">
        <p14:creationId xmlns:p14="http://schemas.microsoft.com/office/powerpoint/2010/main" val="3019540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28"/>
            <a:ext cx="12192000" cy="6857344"/>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9376" y="361125"/>
            <a:ext cx="4091948" cy="1092710"/>
          </a:xfrm>
          <a:prstGeom prst="rect">
            <a:avLst/>
          </a:prstGeom>
        </p:spPr>
      </p:pic>
      <p:sp>
        <p:nvSpPr>
          <p:cNvPr id="4" name="TextBox 3"/>
          <p:cNvSpPr txBox="1"/>
          <p:nvPr userDrawn="1"/>
        </p:nvSpPr>
        <p:spPr>
          <a:xfrm>
            <a:off x="479376" y="3182778"/>
            <a:ext cx="6962229" cy="492443"/>
          </a:xfrm>
          <a:prstGeom prst="rect">
            <a:avLst/>
          </a:prstGeom>
          <a:noFill/>
        </p:spPr>
        <p:txBody>
          <a:bodyPr wrap="square" rtlCol="0">
            <a:spAutoFit/>
          </a:bodyPr>
          <a:lstStyle/>
          <a:p>
            <a:r>
              <a:rPr lang="en-IE" sz="2600" b="1" i="0">
                <a:solidFill>
                  <a:schemeClr val="bg1"/>
                </a:solidFill>
                <a:latin typeface="+mj-lt"/>
              </a:rPr>
              <a:t>Thank </a:t>
            </a:r>
            <a:r>
              <a:rPr lang="en-IE" sz="2600" b="1" i="0" baseline="0">
                <a:solidFill>
                  <a:schemeClr val="bg1"/>
                </a:solidFill>
                <a:latin typeface="+mj-lt"/>
              </a:rPr>
              <a:t>You</a:t>
            </a:r>
            <a:r>
              <a:rPr lang="en-IE" sz="2600" b="1" i="0">
                <a:solidFill>
                  <a:schemeClr val="bg1"/>
                </a:solidFill>
                <a:latin typeface="+mj-lt"/>
              </a:rPr>
              <a:t>!</a:t>
            </a:r>
          </a:p>
        </p:txBody>
      </p:sp>
      <p:sp>
        <p:nvSpPr>
          <p:cNvPr id="12" name="TextBox 11"/>
          <p:cNvSpPr txBox="1"/>
          <p:nvPr userDrawn="1"/>
        </p:nvSpPr>
        <p:spPr>
          <a:xfrm>
            <a:off x="479376" y="1650856"/>
            <a:ext cx="11233248" cy="892552"/>
          </a:xfrm>
          <a:prstGeom prst="rect">
            <a:avLst/>
          </a:prstGeom>
          <a:noFill/>
        </p:spPr>
        <p:txBody>
          <a:bodyPr wrap="square" rtlCol="0">
            <a:spAutoFit/>
          </a:bodyPr>
          <a:lstStyle/>
          <a:p>
            <a:pPr algn="l"/>
            <a:r>
              <a:rPr lang="en-IE" sz="2600" b="0" kern="1200" cap="small" baseline="0">
                <a:solidFill>
                  <a:schemeClr val="bg1"/>
                </a:solidFill>
                <a:latin typeface="Open Sans" panose="020B0606030504020204" pitchFamily="34" charset="0"/>
                <a:ea typeface="Open Sans" panose="020B0606030504020204" pitchFamily="34" charset="0"/>
                <a:cs typeface="Open Sans" panose="020B0606030504020204" pitchFamily="34" charset="0"/>
              </a:rPr>
              <a:t>The Library of Trinity College Dublin, the University of Dublin</a:t>
            </a:r>
          </a:p>
          <a:p>
            <a:pPr algn="l"/>
            <a:r>
              <a:rPr lang="en-IE" sz="2600" b="0" i="1" kern="1200" cap="small" baseline="0" err="1">
                <a:solidFill>
                  <a:schemeClr val="bg1"/>
                </a:solidFill>
                <a:latin typeface="Open Sans" panose="020B0606030504020204" pitchFamily="34" charset="0"/>
                <a:ea typeface="Open Sans" panose="020B0606030504020204" pitchFamily="34" charset="0"/>
                <a:cs typeface="Open Sans" panose="020B0606030504020204" pitchFamily="34" charset="0"/>
              </a:rPr>
              <a:t>Leabharlann</a:t>
            </a:r>
            <a:r>
              <a:rPr lang="en-IE" sz="2600" b="0" i="1" kern="1200" cap="small" baseline="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2600" b="0" i="1" kern="1200" cap="small" baseline="0" err="1">
                <a:solidFill>
                  <a:schemeClr val="bg1"/>
                </a:solidFill>
                <a:latin typeface="Open Sans" panose="020B0606030504020204" pitchFamily="34" charset="0"/>
                <a:ea typeface="Open Sans" panose="020B0606030504020204" pitchFamily="34" charset="0"/>
                <a:cs typeface="Open Sans" panose="020B0606030504020204" pitchFamily="34" charset="0"/>
              </a:rPr>
              <a:t>Choláiste</a:t>
            </a:r>
            <a:r>
              <a:rPr lang="en-IE" sz="2600" b="0" i="1" kern="1200" cap="small" baseline="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2600" b="0" i="1" kern="1200" cap="small" baseline="0" err="1">
                <a:solidFill>
                  <a:schemeClr val="bg1"/>
                </a:solidFill>
                <a:latin typeface="Open Sans" panose="020B0606030504020204" pitchFamily="34" charset="0"/>
                <a:ea typeface="Open Sans" panose="020B0606030504020204" pitchFamily="34" charset="0"/>
                <a:cs typeface="Open Sans" panose="020B0606030504020204" pitchFamily="34" charset="0"/>
              </a:rPr>
              <a:t>na</a:t>
            </a:r>
            <a:r>
              <a:rPr lang="en-IE" sz="2600" b="0" i="1" kern="1200" cap="small" baseline="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2600" b="0" i="1" kern="1200" cap="small" baseline="0" err="1">
                <a:solidFill>
                  <a:schemeClr val="bg1"/>
                </a:solidFill>
                <a:latin typeface="Open Sans" panose="020B0606030504020204" pitchFamily="34" charset="0"/>
                <a:ea typeface="Open Sans" panose="020B0606030504020204" pitchFamily="34" charset="0"/>
                <a:cs typeface="Open Sans" panose="020B0606030504020204" pitchFamily="34" charset="0"/>
              </a:rPr>
              <a:t>Tríonóide</a:t>
            </a:r>
            <a:r>
              <a:rPr lang="en-IE" sz="2600" b="0" i="1" kern="1200" cap="small" baseline="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2600" b="0" i="1" kern="1200" cap="small" baseline="0" err="1">
                <a:solidFill>
                  <a:schemeClr val="bg1"/>
                </a:solidFill>
                <a:latin typeface="Open Sans" panose="020B0606030504020204" pitchFamily="34" charset="0"/>
                <a:ea typeface="Open Sans" panose="020B0606030504020204" pitchFamily="34" charset="0"/>
                <a:cs typeface="Open Sans" panose="020B0606030504020204" pitchFamily="34" charset="0"/>
              </a:rPr>
              <a:t>Ollscoil</a:t>
            </a:r>
            <a:r>
              <a:rPr lang="en-IE" sz="2600" b="0" i="1" kern="1200" cap="small" baseline="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2600" b="0" i="1" kern="1200" cap="small" baseline="0" err="1">
                <a:solidFill>
                  <a:schemeClr val="bg1"/>
                </a:solidFill>
                <a:latin typeface="Open Sans" panose="020B0606030504020204" pitchFamily="34" charset="0"/>
                <a:ea typeface="Open Sans" panose="020B0606030504020204" pitchFamily="34" charset="0"/>
                <a:cs typeface="Open Sans" panose="020B0606030504020204" pitchFamily="34" charset="0"/>
              </a:rPr>
              <a:t>Átha</a:t>
            </a:r>
            <a:r>
              <a:rPr lang="en-IE" sz="2600" b="0" i="1" kern="1200" cap="small" baseline="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2600" b="0" i="1" kern="1200" cap="small" baseline="0" err="1">
                <a:solidFill>
                  <a:schemeClr val="bg1"/>
                </a:solidFill>
                <a:latin typeface="Open Sans" panose="020B0606030504020204" pitchFamily="34" charset="0"/>
                <a:ea typeface="Open Sans" panose="020B0606030504020204" pitchFamily="34" charset="0"/>
                <a:cs typeface="Open Sans" panose="020B0606030504020204" pitchFamily="34" charset="0"/>
              </a:rPr>
              <a:t>Cliath</a:t>
            </a:r>
            <a:endParaRPr lang="en-IE" sz="2600" b="0" i="1" kern="1200" cap="small" baseline="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5477896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DO NOT US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idx="1"/>
          </p:nvPr>
        </p:nvSpPr>
        <p:spPr>
          <a:xfrm>
            <a:off x="1104900" y="1871551"/>
            <a:ext cx="10001251" cy="40968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EBACD309-B874-4076-90FE-AD61AF89D323}" type="slidenum">
              <a:rPr lang="en-IE" smtClean="0"/>
              <a:t>‹#›</a:t>
            </a:fld>
            <a:endParaRPr lang="en-IE"/>
          </a:p>
        </p:txBody>
      </p:sp>
    </p:spTree>
    <p:extLst>
      <p:ext uri="{BB962C8B-B14F-4D97-AF65-F5344CB8AC3E}">
        <p14:creationId xmlns:p14="http://schemas.microsoft.com/office/powerpoint/2010/main" val="978580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Green">
    <p:spTree>
      <p:nvGrpSpPr>
        <p:cNvPr id="1" name=""/>
        <p:cNvGrpSpPr/>
        <p:nvPr/>
      </p:nvGrpSpPr>
      <p:grpSpPr>
        <a:xfrm>
          <a:off x="0" y="0"/>
          <a:ext cx="0" cy="0"/>
          <a:chOff x="0" y="0"/>
          <a:chExt cx="0" cy="0"/>
        </a:xfrm>
      </p:grpSpPr>
      <p:pic>
        <p:nvPicPr>
          <p:cNvPr id="3" name="Picture 2" descr="A green and black text&#10;&#10;Description automatically generated">
            <a:extLst>
              <a:ext uri="{FF2B5EF4-FFF2-40B4-BE49-F238E27FC236}">
                <a16:creationId xmlns:a16="http://schemas.microsoft.com/office/drawing/2014/main" id="{BE48E990-950D-4BF0-89A5-D285EBF0192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84" y="0"/>
            <a:ext cx="12189631" cy="6858000"/>
          </a:xfrm>
          <a:prstGeom prst="rect">
            <a:avLst/>
          </a:prstGeom>
        </p:spPr>
      </p:pic>
      <p:sp>
        <p:nvSpPr>
          <p:cNvPr id="4" name="Text Placeholder 10">
            <a:extLst>
              <a:ext uri="{FF2B5EF4-FFF2-40B4-BE49-F238E27FC236}">
                <a16:creationId xmlns:a16="http://schemas.microsoft.com/office/drawing/2014/main" id="{6E4F9614-3AA2-4E40-84DA-13F27CBC4E97}"/>
              </a:ext>
            </a:extLst>
          </p:cNvPr>
          <p:cNvSpPr>
            <a:spLocks noGrp="1"/>
          </p:cNvSpPr>
          <p:nvPr>
            <p:ph type="body" sz="quarter" idx="10"/>
          </p:nvPr>
        </p:nvSpPr>
        <p:spPr>
          <a:xfrm>
            <a:off x="1227137" y="1373981"/>
            <a:ext cx="9737725" cy="4110038"/>
          </a:xfrm>
        </p:spPr>
        <p:txBody>
          <a:bodyPr anchor="ctr">
            <a:normAutofit/>
          </a:bodyPr>
          <a:lstStyle>
            <a:lvl1pPr marL="0" indent="0" algn="ctr">
              <a:buNone/>
              <a:defRPr sz="44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a:t>
            </a:r>
          </a:p>
        </p:txBody>
      </p:sp>
    </p:spTree>
    <p:extLst>
      <p:ext uri="{BB962C8B-B14F-4D97-AF65-F5344CB8AC3E}">
        <p14:creationId xmlns:p14="http://schemas.microsoft.com/office/powerpoint/2010/main" val="27760615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8" name="Title 2"/>
          <p:cNvSpPr>
            <a:spLocks noGrp="1"/>
          </p:cNvSpPr>
          <p:nvPr>
            <p:ph type="title"/>
          </p:nvPr>
        </p:nvSpPr>
        <p:spPr>
          <a:xfrm>
            <a:off x="815413" y="476672"/>
            <a:ext cx="8352928" cy="576064"/>
          </a:xfrm>
          <a:prstGeom prst="rect">
            <a:avLst/>
          </a:prstGeom>
        </p:spPr>
        <p:txBody>
          <a:bodyPr anchor="ctr"/>
          <a:lstStyle>
            <a:lvl1pPr algn="l">
              <a:defRPr sz="2600" cap="small" baseline="0">
                <a:latin typeface="+mj-lt"/>
              </a:defRPr>
            </a:lvl1pPr>
          </a:lstStyle>
          <a:p>
            <a:endParaRPr lang="en-IE" dirty="0"/>
          </a:p>
        </p:txBody>
      </p:sp>
    </p:spTree>
    <p:extLst>
      <p:ext uri="{BB962C8B-B14F-4D97-AF65-F5344CB8AC3E}">
        <p14:creationId xmlns:p14="http://schemas.microsoft.com/office/powerpoint/2010/main" val="7577435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mp; Content 20p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1104900" y="1881075"/>
            <a:ext cx="10001251" cy="4040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Title 2"/>
          <p:cNvSpPr>
            <a:spLocks noGrp="1"/>
          </p:cNvSpPr>
          <p:nvPr>
            <p:ph type="title"/>
          </p:nvPr>
        </p:nvSpPr>
        <p:spPr>
          <a:xfrm>
            <a:off x="815413" y="476672"/>
            <a:ext cx="8352928" cy="576064"/>
          </a:xfrm>
          <a:prstGeom prst="rect">
            <a:avLst/>
          </a:prstGeom>
        </p:spPr>
        <p:txBody>
          <a:bodyPr anchor="ctr"/>
          <a:lstStyle>
            <a:lvl1pPr algn="l">
              <a:defRPr sz="2600" cap="small" baseline="0">
                <a:latin typeface="+mj-lt"/>
              </a:defRPr>
            </a:lvl1pPr>
          </a:lstStyle>
          <a:p>
            <a:endParaRPr lang="en-IE" dirty="0"/>
          </a:p>
        </p:txBody>
      </p:sp>
    </p:spTree>
    <p:extLst>
      <p:ext uri="{BB962C8B-B14F-4D97-AF65-F5344CB8AC3E}">
        <p14:creationId xmlns:p14="http://schemas.microsoft.com/office/powerpoint/2010/main" val="357300038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29"/>
            <a:ext cx="12192000" cy="6857343"/>
          </a:xfrm>
          <a:prstGeom prst="rect">
            <a:avLst/>
          </a:prstGeom>
        </p:spPr>
      </p:pic>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04900" y="525798"/>
            <a:ext cx="4027200" cy="807254"/>
          </a:xfrm>
          <a:prstGeom prst="rect">
            <a:avLst/>
          </a:prstGeom>
        </p:spPr>
      </p:pic>
      <p:sp>
        <p:nvSpPr>
          <p:cNvPr id="4" name="TextBox 3"/>
          <p:cNvSpPr txBox="1"/>
          <p:nvPr userDrawn="1"/>
        </p:nvSpPr>
        <p:spPr>
          <a:xfrm>
            <a:off x="1007436" y="3182778"/>
            <a:ext cx="6434169" cy="492443"/>
          </a:xfrm>
          <a:prstGeom prst="rect">
            <a:avLst/>
          </a:prstGeom>
          <a:noFill/>
        </p:spPr>
        <p:txBody>
          <a:bodyPr wrap="square" rtlCol="0">
            <a:spAutoFit/>
          </a:bodyPr>
          <a:lstStyle/>
          <a:p>
            <a:r>
              <a:rPr lang="en-IE" sz="2600" b="1" i="0" dirty="0">
                <a:solidFill>
                  <a:schemeClr val="bg1"/>
                </a:solidFill>
                <a:latin typeface="+mj-lt"/>
              </a:rPr>
              <a:t>Thank </a:t>
            </a:r>
            <a:r>
              <a:rPr lang="en-IE" sz="2600" b="1" i="0" baseline="0" dirty="0">
                <a:solidFill>
                  <a:schemeClr val="bg1"/>
                </a:solidFill>
                <a:latin typeface="+mj-lt"/>
              </a:rPr>
              <a:t>You</a:t>
            </a:r>
            <a:r>
              <a:rPr lang="en-IE" sz="2600" b="1" i="0" dirty="0">
                <a:solidFill>
                  <a:schemeClr val="bg1"/>
                </a:solidFill>
                <a:latin typeface="+mj-lt"/>
              </a:rPr>
              <a:t>!</a:t>
            </a:r>
          </a:p>
        </p:txBody>
      </p:sp>
      <p:sp>
        <p:nvSpPr>
          <p:cNvPr id="9" name="TextBox 8"/>
          <p:cNvSpPr txBox="1"/>
          <p:nvPr userDrawn="1"/>
        </p:nvSpPr>
        <p:spPr>
          <a:xfrm>
            <a:off x="1007435" y="1434936"/>
            <a:ext cx="7872875" cy="1292662"/>
          </a:xfrm>
          <a:prstGeom prst="rect">
            <a:avLst/>
          </a:prstGeom>
          <a:noFill/>
        </p:spPr>
        <p:txBody>
          <a:bodyPr wrap="square" rtlCol="0">
            <a:spAutoFit/>
          </a:bodyPr>
          <a:lstStyle/>
          <a:p>
            <a:pPr algn="l"/>
            <a:r>
              <a:rPr lang="en-IE" sz="2600" b="0" kern="1200" cap="small" baseline="0" dirty="0">
                <a:solidFill>
                  <a:schemeClr val="bg1"/>
                </a:solidFill>
                <a:latin typeface="Calibri" panose="020F0502020204030204" pitchFamily="34" charset="0"/>
                <a:ea typeface="+mn-ea"/>
                <a:cs typeface="+mn-cs"/>
              </a:rPr>
              <a:t>The Library of Trinity College Dublin, the University of Dublin</a:t>
            </a:r>
          </a:p>
          <a:p>
            <a:pPr algn="l"/>
            <a:r>
              <a:rPr lang="en-IE" sz="2600" b="0" i="1" kern="1200" cap="small" baseline="0" dirty="0" err="1">
                <a:solidFill>
                  <a:schemeClr val="bg1"/>
                </a:solidFill>
                <a:latin typeface="Calibri" panose="020F0502020204030204" pitchFamily="34" charset="0"/>
                <a:ea typeface="+mn-ea"/>
                <a:cs typeface="+mn-cs"/>
              </a:rPr>
              <a:t>Leabharlann</a:t>
            </a:r>
            <a:r>
              <a:rPr lang="en-IE" sz="2600" b="0" i="1" kern="1200" cap="small" baseline="0" dirty="0">
                <a:solidFill>
                  <a:schemeClr val="bg1"/>
                </a:solidFill>
                <a:latin typeface="Calibri" panose="020F0502020204030204" pitchFamily="34" charset="0"/>
                <a:ea typeface="+mn-ea"/>
                <a:cs typeface="+mn-cs"/>
              </a:rPr>
              <a:t> </a:t>
            </a:r>
            <a:r>
              <a:rPr lang="en-IE" sz="2600" b="0" i="1" kern="1200" cap="small" baseline="0" dirty="0" err="1">
                <a:solidFill>
                  <a:schemeClr val="bg1"/>
                </a:solidFill>
                <a:latin typeface="Calibri" panose="020F0502020204030204" pitchFamily="34" charset="0"/>
                <a:ea typeface="+mn-ea"/>
                <a:cs typeface="+mn-cs"/>
              </a:rPr>
              <a:t>Choláiste</a:t>
            </a:r>
            <a:r>
              <a:rPr lang="en-IE" sz="2600" b="0" i="1" kern="1200" cap="small" baseline="0" dirty="0">
                <a:solidFill>
                  <a:schemeClr val="bg1"/>
                </a:solidFill>
                <a:latin typeface="Calibri" panose="020F0502020204030204" pitchFamily="34" charset="0"/>
                <a:ea typeface="+mn-ea"/>
                <a:cs typeface="+mn-cs"/>
              </a:rPr>
              <a:t> </a:t>
            </a:r>
            <a:r>
              <a:rPr lang="en-IE" sz="2600" b="0" i="1" kern="1200" cap="small" baseline="0" dirty="0" err="1">
                <a:solidFill>
                  <a:schemeClr val="bg1"/>
                </a:solidFill>
                <a:latin typeface="Calibri" panose="020F0502020204030204" pitchFamily="34" charset="0"/>
                <a:ea typeface="+mn-ea"/>
                <a:cs typeface="+mn-cs"/>
              </a:rPr>
              <a:t>na</a:t>
            </a:r>
            <a:r>
              <a:rPr lang="en-IE" sz="2600" b="0" i="1" kern="1200" cap="small" baseline="0" dirty="0">
                <a:solidFill>
                  <a:schemeClr val="bg1"/>
                </a:solidFill>
                <a:latin typeface="Calibri" panose="020F0502020204030204" pitchFamily="34" charset="0"/>
                <a:ea typeface="+mn-ea"/>
                <a:cs typeface="+mn-cs"/>
              </a:rPr>
              <a:t> </a:t>
            </a:r>
            <a:r>
              <a:rPr lang="en-IE" sz="2600" b="0" i="1" kern="1200" cap="small" baseline="0" dirty="0" err="1">
                <a:solidFill>
                  <a:schemeClr val="bg1"/>
                </a:solidFill>
                <a:latin typeface="Calibri" panose="020F0502020204030204" pitchFamily="34" charset="0"/>
                <a:ea typeface="+mn-ea"/>
                <a:cs typeface="+mn-cs"/>
              </a:rPr>
              <a:t>Tríonóide</a:t>
            </a:r>
            <a:r>
              <a:rPr lang="en-IE" sz="2600" b="0" i="1" kern="1200" cap="small" baseline="0" dirty="0">
                <a:solidFill>
                  <a:schemeClr val="bg1"/>
                </a:solidFill>
                <a:latin typeface="Calibri" panose="020F0502020204030204" pitchFamily="34" charset="0"/>
                <a:ea typeface="+mn-ea"/>
                <a:cs typeface="+mn-cs"/>
              </a:rPr>
              <a:t>, </a:t>
            </a:r>
            <a:r>
              <a:rPr lang="en-IE" sz="2600" b="0" i="1" kern="1200" cap="small" baseline="0" dirty="0" err="1">
                <a:solidFill>
                  <a:schemeClr val="bg1"/>
                </a:solidFill>
                <a:latin typeface="Calibri" panose="020F0502020204030204" pitchFamily="34" charset="0"/>
                <a:ea typeface="+mn-ea"/>
                <a:cs typeface="+mn-cs"/>
              </a:rPr>
              <a:t>Ollscoil</a:t>
            </a:r>
            <a:r>
              <a:rPr lang="en-IE" sz="2600" b="0" i="1" kern="1200" cap="small" baseline="0" dirty="0">
                <a:solidFill>
                  <a:schemeClr val="bg1"/>
                </a:solidFill>
                <a:latin typeface="Calibri" panose="020F0502020204030204" pitchFamily="34" charset="0"/>
                <a:ea typeface="+mn-ea"/>
                <a:cs typeface="+mn-cs"/>
              </a:rPr>
              <a:t> </a:t>
            </a:r>
            <a:r>
              <a:rPr lang="en-IE" sz="2600" b="0" i="1" kern="1200" cap="small" baseline="0" dirty="0" err="1">
                <a:solidFill>
                  <a:schemeClr val="bg1"/>
                </a:solidFill>
                <a:latin typeface="Calibri" panose="020F0502020204030204" pitchFamily="34" charset="0"/>
                <a:ea typeface="+mn-ea"/>
                <a:cs typeface="+mn-cs"/>
              </a:rPr>
              <a:t>Átha</a:t>
            </a:r>
            <a:r>
              <a:rPr lang="en-IE" sz="2600" b="0" i="1" kern="1200" cap="small" baseline="0" dirty="0">
                <a:solidFill>
                  <a:schemeClr val="bg1"/>
                </a:solidFill>
                <a:latin typeface="Calibri" panose="020F0502020204030204" pitchFamily="34" charset="0"/>
                <a:ea typeface="+mn-ea"/>
                <a:cs typeface="+mn-cs"/>
              </a:rPr>
              <a:t> </a:t>
            </a:r>
            <a:r>
              <a:rPr lang="en-IE" sz="2600" b="0" i="1" kern="1200" cap="small" baseline="0" dirty="0" err="1">
                <a:solidFill>
                  <a:schemeClr val="bg1"/>
                </a:solidFill>
                <a:latin typeface="Calibri" panose="020F0502020204030204" pitchFamily="34" charset="0"/>
                <a:ea typeface="+mn-ea"/>
                <a:cs typeface="+mn-cs"/>
              </a:rPr>
              <a:t>Cliath</a:t>
            </a:r>
            <a:endParaRPr lang="en-IE" sz="2600" b="0" i="1" kern="1200" cap="small" baseline="0" dirty="0">
              <a:solidFill>
                <a:schemeClr val="bg1"/>
              </a:solidFill>
              <a:latin typeface="Calibri" panose="020F0502020204030204" pitchFamily="34" charset="0"/>
              <a:ea typeface="+mn-ea"/>
              <a:cs typeface="+mn-cs"/>
            </a:endParaRPr>
          </a:p>
        </p:txBody>
      </p:sp>
    </p:spTree>
    <p:extLst>
      <p:ext uri="{BB962C8B-B14F-4D97-AF65-F5344CB8AC3E}">
        <p14:creationId xmlns:p14="http://schemas.microsoft.com/office/powerpoint/2010/main" val="5477896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graphicFrame>
        <p:nvGraphicFramePr>
          <p:cNvPr id="3" name="Object 7">
            <a:extLst>
              <a:ext uri="{FF2B5EF4-FFF2-40B4-BE49-F238E27FC236}">
                <a16:creationId xmlns:a16="http://schemas.microsoft.com/office/drawing/2014/main" id="{CB94A8EB-6B38-4E9F-BF74-83E939EF087A}"/>
              </a:ext>
            </a:extLst>
          </p:cNvPr>
          <p:cNvGraphicFramePr>
            <a:graphicFrameLocks noChangeAspect="1"/>
          </p:cNvGraphicFramePr>
          <p:nvPr/>
        </p:nvGraphicFramePr>
        <p:xfrm>
          <a:off x="0" y="0"/>
          <a:ext cx="12192000" cy="1246188"/>
        </p:xfrm>
        <a:graphic>
          <a:graphicData uri="http://schemas.openxmlformats.org/presentationml/2006/ole">
            <mc:AlternateContent xmlns:mc="http://schemas.openxmlformats.org/markup-compatibility/2006">
              <mc:Choice xmlns:v="urn:schemas-microsoft-com:vml" Requires="v">
                <p:oleObj name="Image" r:id="rId2" imgW="10806349" imgH="1473016" progId="Photoshop.Image.10">
                  <p:embed/>
                </p:oleObj>
              </mc:Choice>
              <mc:Fallback>
                <p:oleObj name="Image" r:id="rId2" imgW="10806349" imgH="1473016" progId="Photoshop.Image.10">
                  <p:embed/>
                  <p:pic>
                    <p:nvPicPr>
                      <p:cNvPr id="3" name="Object 7">
                        <a:extLst>
                          <a:ext uri="{FF2B5EF4-FFF2-40B4-BE49-F238E27FC236}">
                            <a16:creationId xmlns:a16="http://schemas.microsoft.com/office/drawing/2014/main" id="{CB94A8EB-6B38-4E9F-BF74-83E939EF087A}"/>
                          </a:ext>
                        </a:extLst>
                      </p:cNvPr>
                      <p:cNvPicPr>
                        <a:picLocks noChangeAspect="1" noChangeArrowheads="1"/>
                      </p:cNvPicPr>
                      <p:nvPr/>
                    </p:nvPicPr>
                    <p:blipFill>
                      <a:blip r:embed="rId3">
                        <a:lum bright="-16000"/>
                        <a:extLst>
                          <a:ext uri="{28A0092B-C50C-407E-A947-70E740481C1C}">
                            <a14:useLocalDpi xmlns:a14="http://schemas.microsoft.com/office/drawing/2010/main" val="0"/>
                          </a:ext>
                        </a:extLst>
                      </a:blip>
                      <a:srcRect/>
                      <a:stretch>
                        <a:fillRect/>
                      </a:stretch>
                    </p:blipFill>
                    <p:spPr bwMode="auto">
                      <a:xfrm>
                        <a:off x="0" y="0"/>
                        <a:ext cx="12192000" cy="1246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 name="Object 8">
            <a:extLst>
              <a:ext uri="{FF2B5EF4-FFF2-40B4-BE49-F238E27FC236}">
                <a16:creationId xmlns:a16="http://schemas.microsoft.com/office/drawing/2014/main" id="{1E1E2CA9-01CB-49B5-A211-FB4D177F6682}"/>
              </a:ext>
            </a:extLst>
          </p:cNvPr>
          <p:cNvGraphicFramePr>
            <a:graphicFrameLocks noChangeAspect="1"/>
          </p:cNvGraphicFramePr>
          <p:nvPr/>
        </p:nvGraphicFramePr>
        <p:xfrm>
          <a:off x="0" y="6470650"/>
          <a:ext cx="12192000" cy="387350"/>
        </p:xfrm>
        <a:graphic>
          <a:graphicData uri="http://schemas.openxmlformats.org/presentationml/2006/ole">
            <mc:AlternateContent xmlns:mc="http://schemas.openxmlformats.org/markup-compatibility/2006">
              <mc:Choice xmlns:v="urn:schemas-microsoft-com:vml" Requires="v">
                <p:oleObj name="Image" r:id="rId4" imgW="10806349" imgH="456821" progId="Photoshop.Image.10">
                  <p:embed/>
                </p:oleObj>
              </mc:Choice>
              <mc:Fallback>
                <p:oleObj name="Image" r:id="rId4" imgW="10806349" imgH="456821" progId="Photoshop.Image.10">
                  <p:embed/>
                  <p:pic>
                    <p:nvPicPr>
                      <p:cNvPr id="4" name="Object 8">
                        <a:extLst>
                          <a:ext uri="{FF2B5EF4-FFF2-40B4-BE49-F238E27FC236}">
                            <a16:creationId xmlns:a16="http://schemas.microsoft.com/office/drawing/2014/main" id="{1E1E2CA9-01CB-49B5-A211-FB4D177F6682}"/>
                          </a:ext>
                        </a:extLst>
                      </p:cNvPr>
                      <p:cNvPicPr>
                        <a:picLocks noChangeAspect="1" noChangeArrowheads="1"/>
                      </p:cNvPicPr>
                      <p:nvPr/>
                    </p:nvPicPr>
                    <p:blipFill>
                      <a:blip r:embed="rId5">
                        <a:lum bright="-16000"/>
                        <a:extLst>
                          <a:ext uri="{28A0092B-C50C-407E-A947-70E740481C1C}">
                            <a14:useLocalDpi xmlns:a14="http://schemas.microsoft.com/office/drawing/2010/main" val="0"/>
                          </a:ext>
                        </a:extLst>
                      </a:blip>
                      <a:srcRect/>
                      <a:stretch>
                        <a:fillRect/>
                      </a:stretch>
                    </p:blipFill>
                    <p:spPr bwMode="auto">
                      <a:xfrm>
                        <a:off x="0" y="6470650"/>
                        <a:ext cx="12192000" cy="387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Title 1"/>
          <p:cNvSpPr>
            <a:spLocks noGrp="1"/>
          </p:cNvSpPr>
          <p:nvPr>
            <p:ph type="title"/>
          </p:nvPr>
        </p:nvSpPr>
        <p:spPr/>
        <p:txBody>
          <a:bodyPr/>
          <a:lstStyle/>
          <a:p>
            <a:r>
              <a:rPr lang="en-US"/>
              <a:t>Click to edit Master title style</a:t>
            </a:r>
          </a:p>
        </p:txBody>
      </p:sp>
      <p:sp>
        <p:nvSpPr>
          <p:cNvPr id="5" name="Footer Placeholder 2">
            <a:extLst>
              <a:ext uri="{FF2B5EF4-FFF2-40B4-BE49-F238E27FC236}">
                <a16:creationId xmlns:a16="http://schemas.microsoft.com/office/drawing/2014/main" id="{E1A32872-BE05-462C-B9E4-E3045DB95129}"/>
              </a:ext>
            </a:extLst>
          </p:cNvPr>
          <p:cNvSpPr>
            <a:spLocks noGrp="1"/>
          </p:cNvSpPr>
          <p:nvPr>
            <p:ph type="ftr" sz="quarter" idx="10"/>
          </p:nvPr>
        </p:nvSpPr>
        <p:spPr/>
        <p:txBody>
          <a:bodyPr/>
          <a:lstStyle>
            <a:lvl1pPr>
              <a:defRPr/>
            </a:lvl1pPr>
          </a:lstStyle>
          <a:p>
            <a:pPr>
              <a:defRPr/>
            </a:pPr>
            <a:r>
              <a:rPr lang="en-IE"/>
              <a:t>TCD Library, Trinity College, College Green, Dublin 2</a:t>
            </a:r>
            <a:endParaRPr lang="en-GB"/>
          </a:p>
        </p:txBody>
      </p:sp>
      <p:sp>
        <p:nvSpPr>
          <p:cNvPr id="6" name="Slide Number Placeholder 3">
            <a:extLst>
              <a:ext uri="{FF2B5EF4-FFF2-40B4-BE49-F238E27FC236}">
                <a16:creationId xmlns:a16="http://schemas.microsoft.com/office/drawing/2014/main" id="{EEDB6F13-4F32-4AD5-A2B1-0EF4336191C0}"/>
              </a:ext>
            </a:extLst>
          </p:cNvPr>
          <p:cNvSpPr>
            <a:spLocks noGrp="1"/>
          </p:cNvSpPr>
          <p:nvPr>
            <p:ph type="sldNum" sz="quarter" idx="11"/>
          </p:nvPr>
        </p:nvSpPr>
        <p:spPr/>
        <p:txBody>
          <a:bodyPr/>
          <a:lstStyle>
            <a:lvl1pPr>
              <a:defRPr/>
            </a:lvl1pPr>
          </a:lstStyle>
          <a:p>
            <a:pPr>
              <a:defRPr/>
            </a:pPr>
            <a:fld id="{14174B18-280C-4365-8D16-F62C817C745A}" type="slidenum">
              <a:rPr lang="en-GB" altLang="en-US"/>
              <a:pPr>
                <a:defRPr/>
              </a:pPr>
              <a:t>‹#›</a:t>
            </a:fld>
            <a:endParaRPr lang="en-GB" altLang="en-US"/>
          </a:p>
        </p:txBody>
      </p:sp>
    </p:spTree>
    <p:extLst>
      <p:ext uri="{BB962C8B-B14F-4D97-AF65-F5344CB8AC3E}">
        <p14:creationId xmlns:p14="http://schemas.microsoft.com/office/powerpoint/2010/main" val="17846458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mp;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1104900" y="1881075"/>
            <a:ext cx="10001251" cy="40401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Title 2"/>
          <p:cNvSpPr>
            <a:spLocks noGrp="1"/>
          </p:cNvSpPr>
          <p:nvPr>
            <p:ph type="title"/>
          </p:nvPr>
        </p:nvSpPr>
        <p:spPr>
          <a:xfrm>
            <a:off x="335360" y="332656"/>
            <a:ext cx="8352928" cy="576064"/>
          </a:xfrm>
          <a:prstGeom prst="rect">
            <a:avLst/>
          </a:prstGeom>
        </p:spPr>
        <p:txBody>
          <a:bodyPr anchor="ctr"/>
          <a:lstStyle>
            <a:lvl1pPr algn="l">
              <a:defRPr sz="2600" cap="small" baseline="0">
                <a:latin typeface="+mj-lt"/>
              </a:defRPr>
            </a:lvl1pPr>
          </a:lstStyle>
          <a:p>
            <a:endParaRPr lang="en-IE"/>
          </a:p>
        </p:txBody>
      </p:sp>
    </p:spTree>
    <p:extLst>
      <p:ext uri="{BB962C8B-B14F-4D97-AF65-F5344CB8AC3E}">
        <p14:creationId xmlns:p14="http://schemas.microsoft.com/office/powerpoint/2010/main" val="35730003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335360" y="332656"/>
            <a:ext cx="8352928" cy="576064"/>
          </a:xfrm>
          <a:prstGeom prst="rect">
            <a:avLst/>
          </a:prstGeom>
        </p:spPr>
        <p:txBody>
          <a:bodyPr anchor="ctr"/>
          <a:lstStyle>
            <a:lvl1pPr algn="l">
              <a:defRPr sz="2600" cap="small" baseline="0">
                <a:latin typeface="+mj-lt"/>
              </a:defRPr>
            </a:lvl1pPr>
          </a:lstStyle>
          <a:p>
            <a:endParaRPr lang="en-IE"/>
          </a:p>
        </p:txBody>
      </p:sp>
    </p:spTree>
    <p:extLst>
      <p:ext uri="{BB962C8B-B14F-4D97-AF65-F5344CB8AC3E}">
        <p14:creationId xmlns:p14="http://schemas.microsoft.com/office/powerpoint/2010/main" val="7577435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01">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print">
            <a:biLevel thresh="25000"/>
            <a:alphaModFix amt="18000"/>
            <a:extLst>
              <a:ext uri="{28A0092B-C50C-407E-A947-70E740481C1C}">
                <a14:useLocalDpi xmlns:a14="http://schemas.microsoft.com/office/drawing/2010/main" val="0"/>
              </a:ext>
            </a:extLst>
          </a:blip>
          <a:srcRect/>
          <a:stretch/>
        </p:blipFill>
        <p:spPr>
          <a:xfrm>
            <a:off x="7762853" y="-142873"/>
            <a:ext cx="7755146" cy="7143745"/>
          </a:xfrm>
          <a:prstGeom prst="rect">
            <a:avLst/>
          </a:prstGeom>
        </p:spPr>
      </p:pic>
      <p:pic>
        <p:nvPicPr>
          <p:cNvPr id="7" name="Picture 6"/>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a:off x="379141" y="290675"/>
            <a:ext cx="5335859" cy="5127477"/>
          </a:xfrm>
          <a:prstGeom prst="rect">
            <a:avLst/>
          </a:prstGeom>
        </p:spPr>
      </p:pic>
      <p:pic>
        <p:nvPicPr>
          <p:cNvPr id="11" name="Picture 1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79141" y="5669280"/>
            <a:ext cx="3204195" cy="861176"/>
          </a:xfrm>
          <a:prstGeom prst="rect">
            <a:avLst/>
          </a:prstGeom>
        </p:spPr>
      </p:pic>
      <p:sp>
        <p:nvSpPr>
          <p:cNvPr id="12" name="Picture Placeholder 11"/>
          <p:cNvSpPr>
            <a:spLocks noGrp="1"/>
          </p:cNvSpPr>
          <p:nvPr>
            <p:ph type="pic" sz="quarter" idx="10"/>
          </p:nvPr>
        </p:nvSpPr>
        <p:spPr>
          <a:xfrm>
            <a:off x="379413" y="290513"/>
            <a:ext cx="5335587" cy="5127625"/>
          </a:xfrm>
          <a:prstGeom prst="rect">
            <a:avLst/>
          </a:prstGeom>
          <a:solidFill>
            <a:schemeClr val="bg2"/>
          </a:solidFill>
        </p:spPr>
        <p:txBody>
          <a:bodyPr/>
          <a:lstStyle>
            <a:lvl1pPr marL="0" indent="0" algn="ctr">
              <a:buNone/>
              <a:defRPr/>
            </a:lvl1pPr>
          </a:lstStyle>
          <a:p>
            <a:endParaRPr lang="en-US"/>
          </a:p>
        </p:txBody>
      </p:sp>
      <p:sp>
        <p:nvSpPr>
          <p:cNvPr id="16" name="Text Placeholder 15"/>
          <p:cNvSpPr>
            <a:spLocks noGrp="1"/>
          </p:cNvSpPr>
          <p:nvPr>
            <p:ph type="body" sz="quarter" idx="11"/>
          </p:nvPr>
        </p:nvSpPr>
        <p:spPr>
          <a:xfrm>
            <a:off x="6026359" y="808645"/>
            <a:ext cx="5809294" cy="1446213"/>
          </a:xfrm>
          <a:prstGeom prst="rect">
            <a:avLst/>
          </a:prstGeom>
        </p:spPr>
        <p:txBody>
          <a:bodyPr/>
          <a:lstStyle>
            <a:lvl1pPr marL="0" indent="0" algn="l">
              <a:buNone/>
              <a:defRPr sz="4400">
                <a:solidFill>
                  <a:schemeClr val="bg1"/>
                </a:solidFill>
                <a:latin typeface="Source Sans Pro" charset="0"/>
                <a:ea typeface="Source Sans Pro" charset="0"/>
                <a:cs typeface="Source Sans Pro"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a:t>Click to edit Master text styles</a:t>
            </a:r>
          </a:p>
        </p:txBody>
      </p:sp>
      <p:sp>
        <p:nvSpPr>
          <p:cNvPr id="20" name="Text Placeholder 19"/>
          <p:cNvSpPr>
            <a:spLocks noGrp="1"/>
          </p:cNvSpPr>
          <p:nvPr>
            <p:ph type="body" sz="quarter" idx="12"/>
          </p:nvPr>
        </p:nvSpPr>
        <p:spPr>
          <a:xfrm>
            <a:off x="6026359" y="2549525"/>
            <a:ext cx="5827504" cy="1239838"/>
          </a:xfrm>
          <a:prstGeom prst="rect">
            <a:avLst/>
          </a:prstGeom>
        </p:spPr>
        <p:txBody>
          <a:bodyPr/>
          <a:lstStyle>
            <a:lvl1pPr marL="0" indent="0">
              <a:buNone/>
              <a:defRPr sz="2400" b="1">
                <a:solidFill>
                  <a:schemeClr val="bg1"/>
                </a:solidFill>
                <a:latin typeface="Source Sans Pro" charset="0"/>
                <a:ea typeface="Source Sans Pro" charset="0"/>
                <a:cs typeface="Source Sans Pro" charset="0"/>
              </a:defRPr>
            </a:lvl1pPr>
          </a:lstStyle>
          <a:p>
            <a:pPr lvl="0"/>
            <a:r>
              <a:rPr lang="en-US"/>
              <a:t>Click to edit Master text styles</a:t>
            </a:r>
          </a:p>
        </p:txBody>
      </p:sp>
      <p:sp>
        <p:nvSpPr>
          <p:cNvPr id="22" name="Text Placeholder 21"/>
          <p:cNvSpPr>
            <a:spLocks noGrp="1"/>
          </p:cNvSpPr>
          <p:nvPr>
            <p:ph type="body" sz="quarter" idx="13"/>
          </p:nvPr>
        </p:nvSpPr>
        <p:spPr>
          <a:xfrm>
            <a:off x="6026360" y="4084029"/>
            <a:ext cx="5827504" cy="1138845"/>
          </a:xfrm>
          <a:prstGeom prst="rect">
            <a:avLst/>
          </a:prstGeom>
        </p:spPr>
        <p:txBody>
          <a:bodyPr/>
          <a:lstStyle>
            <a:lvl1pPr marL="0" indent="0">
              <a:buNone/>
              <a:defRPr sz="2400">
                <a:solidFill>
                  <a:schemeClr val="bg1"/>
                </a:solidFill>
                <a:latin typeface="Source Sans Pro" charset="0"/>
                <a:ea typeface="Source Sans Pro" charset="0"/>
                <a:cs typeface="Source Sans Pro" charset="0"/>
              </a:defRPr>
            </a:lvl1pPr>
          </a:lstStyle>
          <a:p>
            <a:pPr lvl="0"/>
            <a:r>
              <a:rPr lang="en-US"/>
              <a:t>Click to edit Master text styles</a:t>
            </a:r>
          </a:p>
        </p:txBody>
      </p:sp>
      <p:sp>
        <p:nvSpPr>
          <p:cNvPr id="24" name="Text Placeholder 23"/>
          <p:cNvSpPr>
            <a:spLocks noGrp="1"/>
          </p:cNvSpPr>
          <p:nvPr>
            <p:ph type="body" sz="quarter" idx="14"/>
          </p:nvPr>
        </p:nvSpPr>
        <p:spPr>
          <a:xfrm>
            <a:off x="6062133" y="5430838"/>
            <a:ext cx="5791730" cy="1160462"/>
          </a:xfrm>
          <a:prstGeom prst="rect">
            <a:avLst/>
          </a:prstGeom>
          <a:solidFill>
            <a:schemeClr val="bg1"/>
          </a:solidFill>
        </p:spPr>
        <p:txBody>
          <a:bodyPr anchor="ctr"/>
          <a:lstStyle>
            <a:lvl1pPr marL="0" indent="0" algn="ctr">
              <a:buNone/>
              <a:defRPr>
                <a:solidFill>
                  <a:srgbClr val="0077BD"/>
                </a:solidFill>
                <a:latin typeface="Source Sans Pro" charset="0"/>
                <a:ea typeface="Source Sans Pro" charset="0"/>
                <a:cs typeface="Source Sans Pro" charset="0"/>
              </a:defRPr>
            </a:lvl1pPr>
          </a:lstStyle>
          <a:p>
            <a:pPr lvl="0"/>
            <a:r>
              <a:rPr lang="en-US"/>
              <a:t>Click to edit Master text styles</a:t>
            </a:r>
          </a:p>
        </p:txBody>
      </p:sp>
    </p:spTree>
    <p:extLst>
      <p:ext uri="{BB962C8B-B14F-4D97-AF65-F5344CB8AC3E}">
        <p14:creationId xmlns:p14="http://schemas.microsoft.com/office/powerpoint/2010/main" val="3129819450"/>
      </p:ext>
    </p:extLst>
  </p:cSld>
  <p:clrMapOvr>
    <a:masterClrMapping/>
  </p:clrMapOvr>
  <p:transition spd="slow" advClick="0" advTm="8000">
    <p:wip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01">
    <p:bg>
      <p:bgPr>
        <a:solidFill>
          <a:srgbClr val="022169"/>
        </a:soli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print">
            <a:biLevel thresh="25000"/>
            <a:alphaModFix amt="18000"/>
            <a:extLst>
              <a:ext uri="{28A0092B-C50C-407E-A947-70E740481C1C}">
                <a14:useLocalDpi xmlns:a14="http://schemas.microsoft.com/office/drawing/2010/main" val="0"/>
              </a:ext>
            </a:extLst>
          </a:blip>
          <a:srcRect/>
          <a:stretch/>
        </p:blipFill>
        <p:spPr>
          <a:xfrm>
            <a:off x="7762853" y="-142873"/>
            <a:ext cx="7755146" cy="7143745"/>
          </a:xfrm>
          <a:prstGeom prst="rect">
            <a:avLst/>
          </a:prstGeom>
        </p:spPr>
      </p:pic>
      <p:pic>
        <p:nvPicPr>
          <p:cNvPr id="7" name="Picture 6"/>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a:off x="379141" y="290675"/>
            <a:ext cx="5335859" cy="5127477"/>
          </a:xfrm>
          <a:prstGeom prst="rect">
            <a:avLst/>
          </a:prstGeom>
        </p:spPr>
      </p:pic>
      <p:pic>
        <p:nvPicPr>
          <p:cNvPr id="11" name="Picture 1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79141" y="5669280"/>
            <a:ext cx="3204195" cy="861176"/>
          </a:xfrm>
          <a:prstGeom prst="rect">
            <a:avLst/>
          </a:prstGeom>
        </p:spPr>
      </p:pic>
      <p:sp>
        <p:nvSpPr>
          <p:cNvPr id="12" name="Picture Placeholder 11"/>
          <p:cNvSpPr>
            <a:spLocks noGrp="1"/>
          </p:cNvSpPr>
          <p:nvPr>
            <p:ph type="pic" sz="quarter" idx="10"/>
          </p:nvPr>
        </p:nvSpPr>
        <p:spPr>
          <a:xfrm>
            <a:off x="379413" y="290513"/>
            <a:ext cx="5335587" cy="5127625"/>
          </a:xfrm>
          <a:prstGeom prst="rect">
            <a:avLst/>
          </a:prstGeom>
          <a:solidFill>
            <a:schemeClr val="bg2"/>
          </a:solidFill>
        </p:spPr>
        <p:txBody>
          <a:bodyPr/>
          <a:lstStyle>
            <a:lvl1pPr marL="0" indent="0" algn="ctr">
              <a:buNone/>
              <a:defRPr/>
            </a:lvl1pPr>
          </a:lstStyle>
          <a:p>
            <a:endParaRPr lang="en-US"/>
          </a:p>
        </p:txBody>
      </p:sp>
      <p:sp>
        <p:nvSpPr>
          <p:cNvPr id="16" name="Text Placeholder 15"/>
          <p:cNvSpPr>
            <a:spLocks noGrp="1"/>
          </p:cNvSpPr>
          <p:nvPr>
            <p:ph type="body" sz="quarter" idx="11"/>
          </p:nvPr>
        </p:nvSpPr>
        <p:spPr>
          <a:xfrm>
            <a:off x="6026359" y="808645"/>
            <a:ext cx="5809294" cy="1446213"/>
          </a:xfrm>
          <a:prstGeom prst="rect">
            <a:avLst/>
          </a:prstGeom>
        </p:spPr>
        <p:txBody>
          <a:bodyPr/>
          <a:lstStyle>
            <a:lvl1pPr marL="0" indent="0" algn="l">
              <a:buNone/>
              <a:defRPr sz="4400">
                <a:solidFill>
                  <a:schemeClr val="bg1"/>
                </a:solidFill>
                <a:latin typeface="Source Sans Pro" charset="0"/>
                <a:ea typeface="Source Sans Pro" charset="0"/>
                <a:cs typeface="Source Sans Pro"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a:t>Click to edit Master text styles</a:t>
            </a:r>
          </a:p>
        </p:txBody>
      </p:sp>
      <p:sp>
        <p:nvSpPr>
          <p:cNvPr id="20" name="Text Placeholder 19"/>
          <p:cNvSpPr>
            <a:spLocks noGrp="1"/>
          </p:cNvSpPr>
          <p:nvPr>
            <p:ph type="body" sz="quarter" idx="12"/>
          </p:nvPr>
        </p:nvSpPr>
        <p:spPr>
          <a:xfrm>
            <a:off x="6026359" y="2549525"/>
            <a:ext cx="5827504" cy="1239838"/>
          </a:xfrm>
          <a:prstGeom prst="rect">
            <a:avLst/>
          </a:prstGeom>
        </p:spPr>
        <p:txBody>
          <a:bodyPr/>
          <a:lstStyle>
            <a:lvl1pPr marL="0" indent="0">
              <a:buNone/>
              <a:defRPr sz="2400" b="1">
                <a:solidFill>
                  <a:schemeClr val="bg1"/>
                </a:solidFill>
                <a:latin typeface="Source Sans Pro" charset="0"/>
                <a:ea typeface="Source Sans Pro" charset="0"/>
                <a:cs typeface="Source Sans Pro" charset="0"/>
              </a:defRPr>
            </a:lvl1pPr>
          </a:lstStyle>
          <a:p>
            <a:pPr lvl="0"/>
            <a:r>
              <a:rPr lang="en-US"/>
              <a:t>Click to edit Master text styles</a:t>
            </a:r>
          </a:p>
        </p:txBody>
      </p:sp>
      <p:sp>
        <p:nvSpPr>
          <p:cNvPr id="22" name="Text Placeholder 21"/>
          <p:cNvSpPr>
            <a:spLocks noGrp="1"/>
          </p:cNvSpPr>
          <p:nvPr>
            <p:ph type="body" sz="quarter" idx="13"/>
          </p:nvPr>
        </p:nvSpPr>
        <p:spPr>
          <a:xfrm>
            <a:off x="6026360" y="4084029"/>
            <a:ext cx="5827504" cy="1138845"/>
          </a:xfrm>
          <a:prstGeom prst="rect">
            <a:avLst/>
          </a:prstGeom>
        </p:spPr>
        <p:txBody>
          <a:bodyPr/>
          <a:lstStyle>
            <a:lvl1pPr marL="0" indent="0">
              <a:buNone/>
              <a:defRPr sz="2400">
                <a:solidFill>
                  <a:schemeClr val="bg1"/>
                </a:solidFill>
                <a:latin typeface="Source Sans Pro" charset="0"/>
                <a:ea typeface="Source Sans Pro" charset="0"/>
                <a:cs typeface="Source Sans Pro" charset="0"/>
              </a:defRPr>
            </a:lvl1pPr>
          </a:lstStyle>
          <a:p>
            <a:pPr lvl="0"/>
            <a:r>
              <a:rPr lang="en-US"/>
              <a:t>Click to edit Master text styles</a:t>
            </a:r>
          </a:p>
        </p:txBody>
      </p:sp>
      <p:sp>
        <p:nvSpPr>
          <p:cNvPr id="24" name="Text Placeholder 23"/>
          <p:cNvSpPr>
            <a:spLocks noGrp="1"/>
          </p:cNvSpPr>
          <p:nvPr>
            <p:ph type="body" sz="quarter" idx="14"/>
          </p:nvPr>
        </p:nvSpPr>
        <p:spPr>
          <a:xfrm>
            <a:off x="6062133" y="5430838"/>
            <a:ext cx="5791730" cy="1160462"/>
          </a:xfrm>
          <a:prstGeom prst="rect">
            <a:avLst/>
          </a:prstGeom>
          <a:solidFill>
            <a:schemeClr val="bg1"/>
          </a:solidFill>
        </p:spPr>
        <p:txBody>
          <a:bodyPr anchor="ctr"/>
          <a:lstStyle>
            <a:lvl1pPr marL="0" indent="0" algn="ctr">
              <a:buNone/>
              <a:defRPr>
                <a:solidFill>
                  <a:srgbClr val="0077BD"/>
                </a:solidFill>
                <a:latin typeface="Source Sans Pro" charset="0"/>
                <a:ea typeface="Source Sans Pro" charset="0"/>
                <a:cs typeface="Source Sans Pro" charset="0"/>
              </a:defRPr>
            </a:lvl1pPr>
          </a:lstStyle>
          <a:p>
            <a:pPr lvl="0"/>
            <a:r>
              <a:rPr lang="en-US"/>
              <a:t>Click to edit Master text styles</a:t>
            </a:r>
          </a:p>
        </p:txBody>
      </p:sp>
    </p:spTree>
    <p:extLst>
      <p:ext uri="{BB962C8B-B14F-4D97-AF65-F5344CB8AC3E}">
        <p14:creationId xmlns:p14="http://schemas.microsoft.com/office/powerpoint/2010/main" val="2093974502"/>
      </p:ext>
    </p:extLst>
  </p:cSld>
  <p:clrMapOvr>
    <a:masterClrMapping/>
  </p:clrMapOvr>
  <mc:AlternateContent xmlns:mc="http://schemas.openxmlformats.org/markup-compatibility/2006" xmlns:p14="http://schemas.microsoft.com/office/powerpoint/2010/main">
    <mc:Choice Requires="p14">
      <p:transition spd="slow" p14:dur="1250" advClick="0" advTm="8000">
        <p14:flip dir="r"/>
      </p:transition>
    </mc:Choice>
    <mc:Fallback xmlns="">
      <p:transition spd="slow" advClick="0" advTm="8000">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01">
    <p:bg>
      <p:bgPr>
        <a:solidFill>
          <a:srgbClr val="881F94"/>
        </a:soli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print">
            <a:biLevel thresh="25000"/>
            <a:alphaModFix amt="18000"/>
            <a:extLst>
              <a:ext uri="{28A0092B-C50C-407E-A947-70E740481C1C}">
                <a14:useLocalDpi xmlns:a14="http://schemas.microsoft.com/office/drawing/2010/main" val="0"/>
              </a:ext>
            </a:extLst>
          </a:blip>
          <a:srcRect/>
          <a:stretch/>
        </p:blipFill>
        <p:spPr>
          <a:xfrm>
            <a:off x="7762853" y="-142873"/>
            <a:ext cx="7755146" cy="7143745"/>
          </a:xfrm>
          <a:prstGeom prst="rect">
            <a:avLst/>
          </a:prstGeom>
        </p:spPr>
      </p:pic>
      <p:pic>
        <p:nvPicPr>
          <p:cNvPr id="7" name="Picture 6"/>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a:off x="379141" y="290675"/>
            <a:ext cx="5335859" cy="5127477"/>
          </a:xfrm>
          <a:prstGeom prst="rect">
            <a:avLst/>
          </a:prstGeom>
        </p:spPr>
      </p:pic>
      <p:pic>
        <p:nvPicPr>
          <p:cNvPr id="11" name="Picture 1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79141" y="5669280"/>
            <a:ext cx="3204195" cy="861176"/>
          </a:xfrm>
          <a:prstGeom prst="rect">
            <a:avLst/>
          </a:prstGeom>
        </p:spPr>
      </p:pic>
      <p:sp>
        <p:nvSpPr>
          <p:cNvPr id="12" name="Picture Placeholder 11"/>
          <p:cNvSpPr>
            <a:spLocks noGrp="1"/>
          </p:cNvSpPr>
          <p:nvPr>
            <p:ph type="pic" sz="quarter" idx="10"/>
          </p:nvPr>
        </p:nvSpPr>
        <p:spPr>
          <a:xfrm>
            <a:off x="379413" y="290513"/>
            <a:ext cx="5335587" cy="5127625"/>
          </a:xfrm>
          <a:prstGeom prst="rect">
            <a:avLst/>
          </a:prstGeom>
          <a:solidFill>
            <a:schemeClr val="bg2"/>
          </a:solidFill>
        </p:spPr>
        <p:txBody>
          <a:bodyPr/>
          <a:lstStyle>
            <a:lvl1pPr marL="0" indent="0" algn="ctr">
              <a:buNone/>
              <a:defRPr/>
            </a:lvl1pPr>
          </a:lstStyle>
          <a:p>
            <a:endParaRPr lang="en-US"/>
          </a:p>
        </p:txBody>
      </p:sp>
      <p:sp>
        <p:nvSpPr>
          <p:cNvPr id="16" name="Text Placeholder 15"/>
          <p:cNvSpPr>
            <a:spLocks noGrp="1"/>
          </p:cNvSpPr>
          <p:nvPr>
            <p:ph type="body" sz="quarter" idx="11"/>
          </p:nvPr>
        </p:nvSpPr>
        <p:spPr>
          <a:xfrm>
            <a:off x="6026359" y="808645"/>
            <a:ext cx="5809294" cy="1446213"/>
          </a:xfrm>
          <a:prstGeom prst="rect">
            <a:avLst/>
          </a:prstGeom>
        </p:spPr>
        <p:txBody>
          <a:bodyPr/>
          <a:lstStyle>
            <a:lvl1pPr marL="0" indent="0" algn="l">
              <a:buNone/>
              <a:defRPr sz="4400">
                <a:solidFill>
                  <a:schemeClr val="bg1"/>
                </a:solidFill>
                <a:latin typeface="Source Sans Pro" charset="0"/>
                <a:ea typeface="Source Sans Pro" charset="0"/>
                <a:cs typeface="Source Sans Pro"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a:t>Click to edit Master text styles</a:t>
            </a:r>
          </a:p>
        </p:txBody>
      </p:sp>
      <p:sp>
        <p:nvSpPr>
          <p:cNvPr id="20" name="Text Placeholder 19"/>
          <p:cNvSpPr>
            <a:spLocks noGrp="1"/>
          </p:cNvSpPr>
          <p:nvPr>
            <p:ph type="body" sz="quarter" idx="12"/>
          </p:nvPr>
        </p:nvSpPr>
        <p:spPr>
          <a:xfrm>
            <a:off x="6026359" y="2549525"/>
            <a:ext cx="5827504" cy="1239838"/>
          </a:xfrm>
          <a:prstGeom prst="rect">
            <a:avLst/>
          </a:prstGeom>
        </p:spPr>
        <p:txBody>
          <a:bodyPr/>
          <a:lstStyle>
            <a:lvl1pPr marL="0" indent="0">
              <a:buNone/>
              <a:defRPr sz="2400" b="1">
                <a:solidFill>
                  <a:schemeClr val="bg1"/>
                </a:solidFill>
                <a:latin typeface="Source Sans Pro" charset="0"/>
                <a:ea typeface="Source Sans Pro" charset="0"/>
                <a:cs typeface="Source Sans Pro" charset="0"/>
              </a:defRPr>
            </a:lvl1pPr>
          </a:lstStyle>
          <a:p>
            <a:pPr lvl="0"/>
            <a:r>
              <a:rPr lang="en-US"/>
              <a:t>Click to edit Master text styles</a:t>
            </a:r>
          </a:p>
        </p:txBody>
      </p:sp>
      <p:sp>
        <p:nvSpPr>
          <p:cNvPr id="22" name="Text Placeholder 21"/>
          <p:cNvSpPr>
            <a:spLocks noGrp="1"/>
          </p:cNvSpPr>
          <p:nvPr>
            <p:ph type="body" sz="quarter" idx="13"/>
          </p:nvPr>
        </p:nvSpPr>
        <p:spPr>
          <a:xfrm>
            <a:off x="6026360" y="4084029"/>
            <a:ext cx="5827504" cy="1138845"/>
          </a:xfrm>
          <a:prstGeom prst="rect">
            <a:avLst/>
          </a:prstGeom>
        </p:spPr>
        <p:txBody>
          <a:bodyPr/>
          <a:lstStyle>
            <a:lvl1pPr marL="0" indent="0">
              <a:buNone/>
              <a:defRPr sz="2400">
                <a:solidFill>
                  <a:schemeClr val="bg1"/>
                </a:solidFill>
                <a:latin typeface="Source Sans Pro" charset="0"/>
                <a:ea typeface="Source Sans Pro" charset="0"/>
                <a:cs typeface="Source Sans Pro" charset="0"/>
              </a:defRPr>
            </a:lvl1pPr>
          </a:lstStyle>
          <a:p>
            <a:pPr lvl="0"/>
            <a:r>
              <a:rPr lang="en-US"/>
              <a:t>Click to edit Master text styles</a:t>
            </a:r>
          </a:p>
        </p:txBody>
      </p:sp>
      <p:sp>
        <p:nvSpPr>
          <p:cNvPr id="24" name="Text Placeholder 23"/>
          <p:cNvSpPr>
            <a:spLocks noGrp="1"/>
          </p:cNvSpPr>
          <p:nvPr>
            <p:ph type="body" sz="quarter" idx="14"/>
          </p:nvPr>
        </p:nvSpPr>
        <p:spPr>
          <a:xfrm>
            <a:off x="6062133" y="5430838"/>
            <a:ext cx="5791730" cy="1160462"/>
          </a:xfrm>
          <a:prstGeom prst="rect">
            <a:avLst/>
          </a:prstGeom>
          <a:solidFill>
            <a:schemeClr val="bg1"/>
          </a:solidFill>
        </p:spPr>
        <p:txBody>
          <a:bodyPr anchor="ctr"/>
          <a:lstStyle>
            <a:lvl1pPr marL="0" indent="0" algn="ctr">
              <a:buNone/>
              <a:defRPr>
                <a:solidFill>
                  <a:srgbClr val="0077BD"/>
                </a:solidFill>
                <a:latin typeface="Source Sans Pro" charset="0"/>
                <a:ea typeface="Source Sans Pro" charset="0"/>
                <a:cs typeface="Source Sans Pro" charset="0"/>
              </a:defRPr>
            </a:lvl1pPr>
          </a:lstStyle>
          <a:p>
            <a:pPr lvl="0"/>
            <a:r>
              <a:rPr lang="en-US"/>
              <a:t>Click to edit Master text styles</a:t>
            </a:r>
          </a:p>
        </p:txBody>
      </p:sp>
    </p:spTree>
    <p:extLst>
      <p:ext uri="{BB962C8B-B14F-4D97-AF65-F5344CB8AC3E}">
        <p14:creationId xmlns:p14="http://schemas.microsoft.com/office/powerpoint/2010/main" val="4150840500"/>
      </p:ext>
    </p:extLst>
  </p:cSld>
  <p:clrMapOvr>
    <a:masterClrMapping/>
  </p:clrMapOvr>
  <mc:AlternateContent xmlns:mc="http://schemas.openxmlformats.org/markup-compatibility/2006" xmlns:p14="http://schemas.microsoft.com/office/powerpoint/2010/main">
    <mc:Choice Requires="p14">
      <p:transition spd="slow" p14:dur="1250" advClick="0" advTm="8000">
        <p14:flip dir="r"/>
      </p:transition>
    </mc:Choice>
    <mc:Fallback xmlns="">
      <p:transition spd="slow" advClick="0" advTm="8000">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_01">
    <p:spTree>
      <p:nvGrpSpPr>
        <p:cNvPr id="1" name=""/>
        <p:cNvGrpSpPr/>
        <p:nvPr/>
      </p:nvGrpSpPr>
      <p:grpSpPr>
        <a:xfrm>
          <a:off x="0" y="0"/>
          <a:ext cx="0" cy="0"/>
          <a:chOff x="0" y="0"/>
          <a:chExt cx="0" cy="0"/>
        </a:xfrm>
      </p:grpSpPr>
      <p:pic>
        <p:nvPicPr>
          <p:cNvPr id="17" name="Picture 16"/>
          <p:cNvPicPr>
            <a:picLocks noChangeAspect="1"/>
          </p:cNvPicPr>
          <p:nvPr userDrawn="1"/>
        </p:nvPicPr>
        <p:blipFill rotWithShape="1">
          <a:blip r:embed="rId2" cstate="print">
            <a:biLevel thresh="25000"/>
            <a:alphaModFix amt="39000"/>
            <a:extLst>
              <a:ext uri="{28A0092B-C50C-407E-A947-70E740481C1C}">
                <a14:useLocalDpi xmlns:a14="http://schemas.microsoft.com/office/drawing/2010/main" val="0"/>
              </a:ext>
            </a:extLst>
          </a:blip>
          <a:srcRect/>
          <a:stretch/>
        </p:blipFill>
        <p:spPr>
          <a:xfrm>
            <a:off x="6684460" y="294094"/>
            <a:ext cx="7142033" cy="6578969"/>
          </a:xfrm>
          <a:prstGeom prst="rect">
            <a:avLst/>
          </a:prstGeom>
        </p:spPr>
      </p:pic>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37604" y="447040"/>
            <a:ext cx="3204195" cy="861176"/>
          </a:xfrm>
          <a:prstGeom prst="rect">
            <a:avLst/>
          </a:prstGeom>
        </p:spPr>
      </p:pic>
      <p:sp>
        <p:nvSpPr>
          <p:cNvPr id="19" name="Text Placeholder 15"/>
          <p:cNvSpPr>
            <a:spLocks noGrp="1"/>
          </p:cNvSpPr>
          <p:nvPr>
            <p:ph type="body" sz="quarter" idx="11"/>
          </p:nvPr>
        </p:nvSpPr>
        <p:spPr>
          <a:xfrm>
            <a:off x="556670" y="1733147"/>
            <a:ext cx="6982050" cy="723107"/>
          </a:xfrm>
          <a:prstGeom prst="rect">
            <a:avLst/>
          </a:prstGeom>
        </p:spPr>
        <p:txBody>
          <a:bodyPr/>
          <a:lstStyle>
            <a:lvl1pPr marL="0" indent="0" algn="l">
              <a:buNone/>
              <a:defRPr sz="4400" b="1">
                <a:solidFill>
                  <a:schemeClr val="bg1"/>
                </a:solidFill>
                <a:latin typeface="Source Sans Pro" charset="0"/>
                <a:ea typeface="Source Sans Pro" charset="0"/>
                <a:cs typeface="Source Sans Pro"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a:t>Click to edit</a:t>
            </a:r>
          </a:p>
        </p:txBody>
      </p:sp>
      <p:sp>
        <p:nvSpPr>
          <p:cNvPr id="21" name="Text Placeholder 19"/>
          <p:cNvSpPr>
            <a:spLocks noGrp="1"/>
          </p:cNvSpPr>
          <p:nvPr>
            <p:ph type="body" sz="quarter" idx="12"/>
          </p:nvPr>
        </p:nvSpPr>
        <p:spPr>
          <a:xfrm>
            <a:off x="537604" y="2962715"/>
            <a:ext cx="7001116" cy="1692265"/>
          </a:xfrm>
          <a:prstGeom prst="rect">
            <a:avLst/>
          </a:prstGeom>
        </p:spPr>
        <p:txBody>
          <a:bodyPr/>
          <a:lstStyle>
            <a:lvl1pPr marL="0" indent="0">
              <a:buNone/>
              <a:defRPr sz="2400" b="1">
                <a:solidFill>
                  <a:schemeClr val="bg1"/>
                </a:solidFill>
                <a:latin typeface="Source Sans Pro" charset="0"/>
                <a:ea typeface="Source Sans Pro" charset="0"/>
                <a:cs typeface="Source Sans Pro" charset="0"/>
              </a:defRPr>
            </a:lvl1pPr>
          </a:lstStyle>
          <a:p>
            <a:pPr lvl="0"/>
            <a:r>
              <a:rPr lang="en-US"/>
              <a:t>Click to edit Master text styles</a:t>
            </a:r>
          </a:p>
        </p:txBody>
      </p:sp>
      <p:sp>
        <p:nvSpPr>
          <p:cNvPr id="23" name="Text Placeholder 21"/>
          <p:cNvSpPr>
            <a:spLocks noGrp="1"/>
          </p:cNvSpPr>
          <p:nvPr>
            <p:ph type="body" sz="quarter" idx="13"/>
          </p:nvPr>
        </p:nvSpPr>
        <p:spPr>
          <a:xfrm>
            <a:off x="537604" y="5194599"/>
            <a:ext cx="6982050" cy="1138845"/>
          </a:xfrm>
          <a:prstGeom prst="rect">
            <a:avLst/>
          </a:prstGeom>
        </p:spPr>
        <p:txBody>
          <a:bodyPr/>
          <a:lstStyle>
            <a:lvl1pPr marL="0" indent="0">
              <a:buNone/>
              <a:defRPr sz="2400">
                <a:solidFill>
                  <a:schemeClr val="bg1"/>
                </a:solidFill>
                <a:latin typeface="Source Sans Pro" charset="0"/>
                <a:ea typeface="Source Sans Pro" charset="0"/>
                <a:cs typeface="Source Sans Pro" charset="0"/>
              </a:defRPr>
            </a:lvl1pPr>
          </a:lstStyle>
          <a:p>
            <a:pPr lvl="0"/>
            <a:r>
              <a:rPr lang="en-US"/>
              <a:t>Click to edit Master text styles</a:t>
            </a:r>
          </a:p>
        </p:txBody>
      </p:sp>
    </p:spTree>
    <p:extLst>
      <p:ext uri="{BB962C8B-B14F-4D97-AF65-F5344CB8AC3E}">
        <p14:creationId xmlns:p14="http://schemas.microsoft.com/office/powerpoint/2010/main" val="7707230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8000">
        <p15:prstTrans prst="peelOff"/>
      </p:transition>
    </mc:Choice>
    <mc:Fallback xmlns="">
      <p:transition spd="slow" advClick="0" advTm="8000">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4_01">
    <p:bg>
      <p:bgPr>
        <a:solidFill>
          <a:srgbClr val="022169"/>
        </a:solidFill>
        <a:effectLst/>
      </p:bgPr>
    </p:bg>
    <p:spTree>
      <p:nvGrpSpPr>
        <p:cNvPr id="1" name=""/>
        <p:cNvGrpSpPr/>
        <p:nvPr/>
      </p:nvGrpSpPr>
      <p:grpSpPr>
        <a:xfrm>
          <a:off x="0" y="0"/>
          <a:ext cx="0" cy="0"/>
          <a:chOff x="0" y="0"/>
          <a:chExt cx="0" cy="0"/>
        </a:xfrm>
      </p:grpSpPr>
      <p:pic>
        <p:nvPicPr>
          <p:cNvPr id="17" name="Picture 16"/>
          <p:cNvPicPr>
            <a:picLocks noChangeAspect="1"/>
          </p:cNvPicPr>
          <p:nvPr userDrawn="1"/>
        </p:nvPicPr>
        <p:blipFill rotWithShape="1">
          <a:blip r:embed="rId2" cstate="print">
            <a:biLevel thresh="25000"/>
            <a:alphaModFix amt="39000"/>
            <a:extLst>
              <a:ext uri="{28A0092B-C50C-407E-A947-70E740481C1C}">
                <a14:useLocalDpi xmlns:a14="http://schemas.microsoft.com/office/drawing/2010/main" val="0"/>
              </a:ext>
            </a:extLst>
          </a:blip>
          <a:srcRect/>
          <a:stretch/>
        </p:blipFill>
        <p:spPr>
          <a:xfrm>
            <a:off x="6684460" y="294094"/>
            <a:ext cx="7142033" cy="6578969"/>
          </a:xfrm>
          <a:prstGeom prst="rect">
            <a:avLst/>
          </a:prstGeom>
        </p:spPr>
      </p:pic>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37604" y="447040"/>
            <a:ext cx="3204195" cy="861176"/>
          </a:xfrm>
          <a:prstGeom prst="rect">
            <a:avLst/>
          </a:prstGeom>
        </p:spPr>
      </p:pic>
      <p:sp>
        <p:nvSpPr>
          <p:cNvPr id="19" name="Text Placeholder 15"/>
          <p:cNvSpPr>
            <a:spLocks noGrp="1"/>
          </p:cNvSpPr>
          <p:nvPr>
            <p:ph type="body" sz="quarter" idx="11"/>
          </p:nvPr>
        </p:nvSpPr>
        <p:spPr>
          <a:xfrm>
            <a:off x="556670" y="1733147"/>
            <a:ext cx="6982050" cy="723107"/>
          </a:xfrm>
          <a:prstGeom prst="rect">
            <a:avLst/>
          </a:prstGeom>
        </p:spPr>
        <p:txBody>
          <a:bodyPr/>
          <a:lstStyle>
            <a:lvl1pPr marL="0" indent="0" algn="l">
              <a:buNone/>
              <a:defRPr sz="4400" b="1">
                <a:solidFill>
                  <a:schemeClr val="bg1"/>
                </a:solidFill>
                <a:latin typeface="Source Sans Pro" charset="0"/>
                <a:ea typeface="Source Sans Pro" charset="0"/>
                <a:cs typeface="Source Sans Pro"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a:t>Click to edit</a:t>
            </a:r>
          </a:p>
        </p:txBody>
      </p:sp>
      <p:sp>
        <p:nvSpPr>
          <p:cNvPr id="21" name="Text Placeholder 19"/>
          <p:cNvSpPr>
            <a:spLocks noGrp="1"/>
          </p:cNvSpPr>
          <p:nvPr>
            <p:ph type="body" sz="quarter" idx="12"/>
          </p:nvPr>
        </p:nvSpPr>
        <p:spPr>
          <a:xfrm>
            <a:off x="537604" y="2962715"/>
            <a:ext cx="7001116" cy="1692265"/>
          </a:xfrm>
          <a:prstGeom prst="rect">
            <a:avLst/>
          </a:prstGeom>
        </p:spPr>
        <p:txBody>
          <a:bodyPr/>
          <a:lstStyle>
            <a:lvl1pPr marL="0" indent="0">
              <a:buNone/>
              <a:defRPr sz="2400" b="1">
                <a:solidFill>
                  <a:schemeClr val="bg1"/>
                </a:solidFill>
                <a:latin typeface="Source Sans Pro" charset="0"/>
                <a:ea typeface="Source Sans Pro" charset="0"/>
                <a:cs typeface="Source Sans Pro" charset="0"/>
              </a:defRPr>
            </a:lvl1pPr>
          </a:lstStyle>
          <a:p>
            <a:pPr lvl="0"/>
            <a:r>
              <a:rPr lang="en-US"/>
              <a:t>Click to edit Master text styles</a:t>
            </a:r>
          </a:p>
        </p:txBody>
      </p:sp>
      <p:sp>
        <p:nvSpPr>
          <p:cNvPr id="23" name="Text Placeholder 21"/>
          <p:cNvSpPr>
            <a:spLocks noGrp="1"/>
          </p:cNvSpPr>
          <p:nvPr>
            <p:ph type="body" sz="quarter" idx="13"/>
          </p:nvPr>
        </p:nvSpPr>
        <p:spPr>
          <a:xfrm>
            <a:off x="537604" y="5194599"/>
            <a:ext cx="6982050" cy="1138845"/>
          </a:xfrm>
          <a:prstGeom prst="rect">
            <a:avLst/>
          </a:prstGeom>
        </p:spPr>
        <p:txBody>
          <a:bodyPr/>
          <a:lstStyle>
            <a:lvl1pPr marL="0" indent="0">
              <a:buNone/>
              <a:defRPr sz="2400">
                <a:solidFill>
                  <a:schemeClr val="bg1"/>
                </a:solidFill>
                <a:latin typeface="Source Sans Pro" charset="0"/>
                <a:ea typeface="Source Sans Pro" charset="0"/>
                <a:cs typeface="Source Sans Pro" charset="0"/>
              </a:defRPr>
            </a:lvl1pPr>
          </a:lstStyle>
          <a:p>
            <a:pPr lvl="0"/>
            <a:r>
              <a:rPr lang="en-US"/>
              <a:t>Click to edit Master text styles</a:t>
            </a:r>
          </a:p>
        </p:txBody>
      </p:sp>
    </p:spTree>
    <p:extLst>
      <p:ext uri="{BB962C8B-B14F-4D97-AF65-F5344CB8AC3E}">
        <p14:creationId xmlns:p14="http://schemas.microsoft.com/office/powerpoint/2010/main" val="2225706572"/>
      </p:ext>
    </p:extLst>
  </p:cSld>
  <p:clrMapOvr>
    <a:masterClrMapping/>
  </p:clrMapOvr>
  <mc:AlternateContent xmlns:mc="http://schemas.openxmlformats.org/markup-compatibility/2006" xmlns:p14="http://schemas.microsoft.com/office/powerpoint/2010/main">
    <mc:Choice Requires="p14">
      <p:transition spd="slow" p14:dur="1250" advClick="0" advTm="8000">
        <p14:flip dir="r"/>
      </p:transition>
    </mc:Choice>
    <mc:Fallback xmlns="">
      <p:transition spd="slow" advClick="0" advTm="8000">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_01">
    <p:bg>
      <p:bgPr>
        <a:solidFill>
          <a:srgbClr val="881F94"/>
        </a:solidFill>
        <a:effectLst/>
      </p:bgPr>
    </p:bg>
    <p:spTree>
      <p:nvGrpSpPr>
        <p:cNvPr id="1" name=""/>
        <p:cNvGrpSpPr/>
        <p:nvPr/>
      </p:nvGrpSpPr>
      <p:grpSpPr>
        <a:xfrm>
          <a:off x="0" y="0"/>
          <a:ext cx="0" cy="0"/>
          <a:chOff x="0" y="0"/>
          <a:chExt cx="0" cy="0"/>
        </a:xfrm>
      </p:grpSpPr>
      <p:pic>
        <p:nvPicPr>
          <p:cNvPr id="17" name="Picture 16"/>
          <p:cNvPicPr>
            <a:picLocks noChangeAspect="1"/>
          </p:cNvPicPr>
          <p:nvPr userDrawn="1"/>
        </p:nvPicPr>
        <p:blipFill rotWithShape="1">
          <a:blip r:embed="rId2" cstate="print">
            <a:biLevel thresh="25000"/>
            <a:alphaModFix amt="39000"/>
            <a:extLst>
              <a:ext uri="{28A0092B-C50C-407E-A947-70E740481C1C}">
                <a14:useLocalDpi xmlns:a14="http://schemas.microsoft.com/office/drawing/2010/main" val="0"/>
              </a:ext>
            </a:extLst>
          </a:blip>
          <a:srcRect/>
          <a:stretch/>
        </p:blipFill>
        <p:spPr>
          <a:xfrm>
            <a:off x="6684460" y="294094"/>
            <a:ext cx="7142033" cy="6578969"/>
          </a:xfrm>
          <a:prstGeom prst="rect">
            <a:avLst/>
          </a:prstGeom>
        </p:spPr>
      </p:pic>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37604" y="447040"/>
            <a:ext cx="3204195" cy="861176"/>
          </a:xfrm>
          <a:prstGeom prst="rect">
            <a:avLst/>
          </a:prstGeom>
        </p:spPr>
      </p:pic>
      <p:sp>
        <p:nvSpPr>
          <p:cNvPr id="19" name="Text Placeholder 15"/>
          <p:cNvSpPr>
            <a:spLocks noGrp="1"/>
          </p:cNvSpPr>
          <p:nvPr>
            <p:ph type="body" sz="quarter" idx="11"/>
          </p:nvPr>
        </p:nvSpPr>
        <p:spPr>
          <a:xfrm>
            <a:off x="556670" y="1733147"/>
            <a:ext cx="6982050" cy="723107"/>
          </a:xfrm>
          <a:prstGeom prst="rect">
            <a:avLst/>
          </a:prstGeom>
        </p:spPr>
        <p:txBody>
          <a:bodyPr/>
          <a:lstStyle>
            <a:lvl1pPr marL="0" indent="0" algn="l">
              <a:buNone/>
              <a:defRPr sz="4400" b="1">
                <a:solidFill>
                  <a:schemeClr val="bg1"/>
                </a:solidFill>
                <a:latin typeface="Source Sans Pro" charset="0"/>
                <a:ea typeface="Source Sans Pro" charset="0"/>
                <a:cs typeface="Source Sans Pro"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a:t>Click to edit</a:t>
            </a:r>
          </a:p>
        </p:txBody>
      </p:sp>
      <p:sp>
        <p:nvSpPr>
          <p:cNvPr id="21" name="Text Placeholder 19"/>
          <p:cNvSpPr>
            <a:spLocks noGrp="1"/>
          </p:cNvSpPr>
          <p:nvPr>
            <p:ph type="body" sz="quarter" idx="12"/>
          </p:nvPr>
        </p:nvSpPr>
        <p:spPr>
          <a:xfrm>
            <a:off x="537604" y="2962715"/>
            <a:ext cx="7001116" cy="1692265"/>
          </a:xfrm>
          <a:prstGeom prst="rect">
            <a:avLst/>
          </a:prstGeom>
        </p:spPr>
        <p:txBody>
          <a:bodyPr/>
          <a:lstStyle>
            <a:lvl1pPr marL="0" indent="0">
              <a:buNone/>
              <a:defRPr sz="2400" b="1">
                <a:solidFill>
                  <a:schemeClr val="bg1"/>
                </a:solidFill>
                <a:latin typeface="Source Sans Pro" charset="0"/>
                <a:ea typeface="Source Sans Pro" charset="0"/>
                <a:cs typeface="Source Sans Pro" charset="0"/>
              </a:defRPr>
            </a:lvl1pPr>
          </a:lstStyle>
          <a:p>
            <a:pPr lvl="0"/>
            <a:r>
              <a:rPr lang="en-US"/>
              <a:t>Click to edit Master text styles</a:t>
            </a:r>
          </a:p>
        </p:txBody>
      </p:sp>
      <p:sp>
        <p:nvSpPr>
          <p:cNvPr id="23" name="Text Placeholder 21"/>
          <p:cNvSpPr>
            <a:spLocks noGrp="1"/>
          </p:cNvSpPr>
          <p:nvPr>
            <p:ph type="body" sz="quarter" idx="13"/>
          </p:nvPr>
        </p:nvSpPr>
        <p:spPr>
          <a:xfrm>
            <a:off x="537604" y="5194599"/>
            <a:ext cx="6982050" cy="1138845"/>
          </a:xfrm>
          <a:prstGeom prst="rect">
            <a:avLst/>
          </a:prstGeom>
        </p:spPr>
        <p:txBody>
          <a:bodyPr/>
          <a:lstStyle>
            <a:lvl1pPr marL="0" indent="0">
              <a:buNone/>
              <a:defRPr sz="2400">
                <a:solidFill>
                  <a:schemeClr val="bg1"/>
                </a:solidFill>
                <a:latin typeface="Source Sans Pro" charset="0"/>
                <a:ea typeface="Source Sans Pro" charset="0"/>
                <a:cs typeface="Source Sans Pro" charset="0"/>
              </a:defRPr>
            </a:lvl1pPr>
          </a:lstStyle>
          <a:p>
            <a:pPr lvl="0"/>
            <a:r>
              <a:rPr lang="en-US"/>
              <a:t>Click to edit Master text styles</a:t>
            </a:r>
          </a:p>
        </p:txBody>
      </p:sp>
    </p:spTree>
    <p:extLst>
      <p:ext uri="{BB962C8B-B14F-4D97-AF65-F5344CB8AC3E}">
        <p14:creationId xmlns:p14="http://schemas.microsoft.com/office/powerpoint/2010/main" val="2083446487"/>
      </p:ext>
    </p:extLst>
  </p:cSld>
  <p:clrMapOvr>
    <a:masterClrMapping/>
  </p:clrMapOvr>
  <mc:AlternateContent xmlns:mc="http://schemas.openxmlformats.org/markup-compatibility/2006" xmlns:p14="http://schemas.microsoft.com/office/powerpoint/2010/main">
    <mc:Choice Requires="p14">
      <p:transition spd="slow" p14:dur="1250" advClick="0" advTm="8000">
        <p14:flip dir="r"/>
      </p:transition>
    </mc:Choice>
    <mc:Fallback xmlns="">
      <p:transition spd="slow" advClick="0" advTm="8000">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7_01">
    <p:bg>
      <p:bgPr>
        <a:solidFill>
          <a:srgbClr val="0077BD"/>
        </a:solidFill>
        <a:effectLst/>
      </p:bgPr>
    </p:bg>
    <p:spTree>
      <p:nvGrpSpPr>
        <p:cNvPr id="1" name=""/>
        <p:cNvGrpSpPr/>
        <p:nvPr/>
      </p:nvGrpSpPr>
      <p:grpSpPr>
        <a:xfrm>
          <a:off x="0" y="0"/>
          <a:ext cx="0" cy="0"/>
          <a:chOff x="0" y="0"/>
          <a:chExt cx="0" cy="0"/>
        </a:xfrm>
      </p:grpSpPr>
      <p:pic>
        <p:nvPicPr>
          <p:cNvPr id="12" name="Picture 11"/>
          <p:cNvPicPr>
            <a:picLocks noChangeAspect="1"/>
          </p:cNvPicPr>
          <p:nvPr userDrawn="1"/>
        </p:nvPicPr>
        <p:blipFill rotWithShape="1">
          <a:blip r:embed="rId2" cstate="print">
            <a:biLevel thresh="25000"/>
            <a:alphaModFix amt="15000"/>
            <a:extLst>
              <a:ext uri="{28A0092B-C50C-407E-A947-70E740481C1C}">
                <a14:useLocalDpi xmlns:a14="http://schemas.microsoft.com/office/drawing/2010/main" val="0"/>
              </a:ext>
            </a:extLst>
          </a:blip>
          <a:srcRect/>
          <a:stretch/>
        </p:blipFill>
        <p:spPr>
          <a:xfrm>
            <a:off x="8052256" y="2469802"/>
            <a:ext cx="4763764" cy="4388198"/>
          </a:xfrm>
          <a:prstGeom prst="rect">
            <a:avLst/>
          </a:prstGeom>
        </p:spPr>
      </p:pic>
      <p:sp>
        <p:nvSpPr>
          <p:cNvPr id="9" name="Rectangle 8"/>
          <p:cNvSpPr/>
          <p:nvPr userDrawn="1"/>
        </p:nvSpPr>
        <p:spPr>
          <a:xfrm>
            <a:off x="5899802" y="1424878"/>
            <a:ext cx="5973952" cy="111720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Placeholder 15"/>
          <p:cNvSpPr>
            <a:spLocks noGrp="1"/>
          </p:cNvSpPr>
          <p:nvPr>
            <p:ph type="body" sz="quarter" idx="11"/>
          </p:nvPr>
        </p:nvSpPr>
        <p:spPr>
          <a:xfrm>
            <a:off x="6142559" y="1565961"/>
            <a:ext cx="5074081" cy="890293"/>
          </a:xfrm>
          <a:prstGeom prst="rect">
            <a:avLst/>
          </a:prstGeom>
        </p:spPr>
        <p:txBody>
          <a:bodyPr/>
          <a:lstStyle>
            <a:lvl1pPr marL="0" indent="0" algn="l">
              <a:buNone/>
              <a:defRPr sz="4400" b="0">
                <a:solidFill>
                  <a:srgbClr val="0077BD"/>
                </a:solidFill>
                <a:latin typeface="Source Sans Pro" charset="0"/>
                <a:ea typeface="Source Sans Pro" charset="0"/>
                <a:cs typeface="Source Sans Pro"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a:t>Click to edit</a:t>
            </a:r>
          </a:p>
        </p:txBody>
      </p:sp>
      <p:sp>
        <p:nvSpPr>
          <p:cNvPr id="21" name="Text Placeholder 19"/>
          <p:cNvSpPr>
            <a:spLocks noGrp="1"/>
          </p:cNvSpPr>
          <p:nvPr>
            <p:ph type="body" sz="quarter" idx="12" hasCustomPrompt="1"/>
          </p:nvPr>
        </p:nvSpPr>
        <p:spPr>
          <a:xfrm>
            <a:off x="6142558" y="2962716"/>
            <a:ext cx="5074082" cy="935168"/>
          </a:xfrm>
          <a:prstGeom prst="rect">
            <a:avLst/>
          </a:prstGeom>
        </p:spPr>
        <p:txBody>
          <a:bodyPr/>
          <a:lstStyle>
            <a:lvl1pPr marL="0" indent="0">
              <a:buNone/>
              <a:defRPr sz="4400" b="0" baseline="0">
                <a:solidFill>
                  <a:schemeClr val="bg1"/>
                </a:solidFill>
                <a:latin typeface="Source Sans Pro" charset="0"/>
                <a:ea typeface="Source Sans Pro" charset="0"/>
                <a:cs typeface="Source Sans Pro" charset="0"/>
              </a:defRPr>
            </a:lvl1pPr>
          </a:lstStyle>
          <a:p>
            <a:pPr lvl="0"/>
            <a:r>
              <a:rPr lang="en-US"/>
              <a:t>Click to edit text</a:t>
            </a:r>
          </a:p>
        </p:txBody>
      </p:sp>
      <p:sp>
        <p:nvSpPr>
          <p:cNvPr id="23" name="Text Placeholder 21"/>
          <p:cNvSpPr>
            <a:spLocks noGrp="1"/>
          </p:cNvSpPr>
          <p:nvPr>
            <p:ph type="body" sz="quarter" idx="13"/>
          </p:nvPr>
        </p:nvSpPr>
        <p:spPr>
          <a:xfrm>
            <a:off x="6142558" y="4239096"/>
            <a:ext cx="5074082" cy="2141384"/>
          </a:xfrm>
          <a:prstGeom prst="rect">
            <a:avLst/>
          </a:prstGeom>
        </p:spPr>
        <p:txBody>
          <a:bodyPr/>
          <a:lstStyle>
            <a:lvl1pPr marL="0" indent="0">
              <a:buNone/>
              <a:defRPr sz="2400" b="1">
                <a:solidFill>
                  <a:schemeClr val="bg1"/>
                </a:solidFill>
                <a:latin typeface="Source Sans Pro" charset="0"/>
                <a:ea typeface="Source Sans Pro" charset="0"/>
                <a:cs typeface="Source Sans Pro" charset="0"/>
              </a:defRPr>
            </a:lvl1pPr>
          </a:lstStyle>
          <a:p>
            <a:pPr lvl="0"/>
            <a:r>
              <a:rPr lang="en-US"/>
              <a:t>Click to edit Master text styles</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945097" y="400258"/>
            <a:ext cx="2823495" cy="758857"/>
          </a:xfrm>
          <a:prstGeom prst="rect">
            <a:avLst/>
          </a:prstGeom>
        </p:spPr>
      </p:pic>
      <p:sp>
        <p:nvSpPr>
          <p:cNvPr id="3" name="Picture Placeholder 2"/>
          <p:cNvSpPr>
            <a:spLocks noGrp="1"/>
          </p:cNvSpPr>
          <p:nvPr>
            <p:ph type="pic" sz="quarter" idx="14"/>
          </p:nvPr>
        </p:nvSpPr>
        <p:spPr>
          <a:xfrm>
            <a:off x="652" y="0"/>
            <a:ext cx="5899150" cy="6858000"/>
          </a:xfrm>
          <a:prstGeom prst="rect">
            <a:avLst/>
          </a:prstGeom>
          <a:solidFill>
            <a:schemeClr val="bg2">
              <a:lumMod val="90000"/>
            </a:schemeClr>
          </a:solidFill>
        </p:spPr>
        <p:txBody>
          <a:bodyPr/>
          <a:lstStyle>
            <a:lvl1pPr marL="0" indent="0" algn="ctr">
              <a:buNone/>
              <a:defRPr/>
            </a:lvl1pPr>
          </a:lstStyle>
          <a:p>
            <a:endParaRPr lang="en-US"/>
          </a:p>
        </p:txBody>
      </p:sp>
    </p:spTree>
    <p:extLst>
      <p:ext uri="{BB962C8B-B14F-4D97-AF65-F5344CB8AC3E}">
        <p14:creationId xmlns:p14="http://schemas.microsoft.com/office/powerpoint/2010/main" val="37419294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8000">
        <p15:prstTrans prst="peelOff"/>
      </p:transition>
    </mc:Choice>
    <mc:Fallback xmlns="">
      <p:transition spd="slow" advClick="0" advTm="8000">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8_01">
    <p:bg>
      <p:bgPr>
        <a:solidFill>
          <a:srgbClr val="022169"/>
        </a:solidFill>
        <a:effectLst/>
      </p:bgPr>
    </p:bg>
    <p:spTree>
      <p:nvGrpSpPr>
        <p:cNvPr id="1" name=""/>
        <p:cNvGrpSpPr/>
        <p:nvPr/>
      </p:nvGrpSpPr>
      <p:grpSpPr>
        <a:xfrm>
          <a:off x="0" y="0"/>
          <a:ext cx="0" cy="0"/>
          <a:chOff x="0" y="0"/>
          <a:chExt cx="0" cy="0"/>
        </a:xfrm>
      </p:grpSpPr>
      <p:pic>
        <p:nvPicPr>
          <p:cNvPr id="12" name="Picture 11"/>
          <p:cNvPicPr>
            <a:picLocks noChangeAspect="1"/>
          </p:cNvPicPr>
          <p:nvPr userDrawn="1"/>
        </p:nvPicPr>
        <p:blipFill rotWithShape="1">
          <a:blip r:embed="rId2" cstate="print">
            <a:biLevel thresh="25000"/>
            <a:alphaModFix amt="15000"/>
            <a:extLst>
              <a:ext uri="{28A0092B-C50C-407E-A947-70E740481C1C}">
                <a14:useLocalDpi xmlns:a14="http://schemas.microsoft.com/office/drawing/2010/main" val="0"/>
              </a:ext>
            </a:extLst>
          </a:blip>
          <a:srcRect/>
          <a:stretch/>
        </p:blipFill>
        <p:spPr>
          <a:xfrm>
            <a:off x="8052256" y="2469802"/>
            <a:ext cx="4763764" cy="4388198"/>
          </a:xfrm>
          <a:prstGeom prst="rect">
            <a:avLst/>
          </a:prstGeom>
        </p:spPr>
      </p:pic>
      <p:sp>
        <p:nvSpPr>
          <p:cNvPr id="9" name="Rectangle 8"/>
          <p:cNvSpPr/>
          <p:nvPr userDrawn="1"/>
        </p:nvSpPr>
        <p:spPr>
          <a:xfrm>
            <a:off x="5899802" y="1424878"/>
            <a:ext cx="5973952" cy="111720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Placeholder 15"/>
          <p:cNvSpPr>
            <a:spLocks noGrp="1"/>
          </p:cNvSpPr>
          <p:nvPr>
            <p:ph type="body" sz="quarter" idx="11"/>
          </p:nvPr>
        </p:nvSpPr>
        <p:spPr>
          <a:xfrm>
            <a:off x="6142559" y="1565961"/>
            <a:ext cx="5074081" cy="890293"/>
          </a:xfrm>
          <a:prstGeom prst="rect">
            <a:avLst/>
          </a:prstGeom>
        </p:spPr>
        <p:txBody>
          <a:bodyPr/>
          <a:lstStyle>
            <a:lvl1pPr marL="0" indent="0" algn="l">
              <a:buNone/>
              <a:defRPr sz="4400" b="0">
                <a:solidFill>
                  <a:srgbClr val="022169"/>
                </a:solidFill>
                <a:latin typeface="Source Sans Pro" charset="0"/>
                <a:ea typeface="Source Sans Pro" charset="0"/>
                <a:cs typeface="Source Sans Pro"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a:t>Click to edit</a:t>
            </a:r>
          </a:p>
        </p:txBody>
      </p:sp>
      <p:sp>
        <p:nvSpPr>
          <p:cNvPr id="21" name="Text Placeholder 19"/>
          <p:cNvSpPr>
            <a:spLocks noGrp="1"/>
          </p:cNvSpPr>
          <p:nvPr>
            <p:ph type="body" sz="quarter" idx="12" hasCustomPrompt="1"/>
          </p:nvPr>
        </p:nvSpPr>
        <p:spPr>
          <a:xfrm>
            <a:off x="6142558" y="2962716"/>
            <a:ext cx="5074082" cy="935168"/>
          </a:xfrm>
          <a:prstGeom prst="rect">
            <a:avLst/>
          </a:prstGeom>
        </p:spPr>
        <p:txBody>
          <a:bodyPr/>
          <a:lstStyle>
            <a:lvl1pPr marL="0" indent="0">
              <a:buNone/>
              <a:defRPr sz="4400" b="0" baseline="0">
                <a:solidFill>
                  <a:schemeClr val="bg1"/>
                </a:solidFill>
                <a:latin typeface="Source Sans Pro" charset="0"/>
                <a:ea typeface="Source Sans Pro" charset="0"/>
                <a:cs typeface="Source Sans Pro" charset="0"/>
              </a:defRPr>
            </a:lvl1pPr>
          </a:lstStyle>
          <a:p>
            <a:pPr lvl="0"/>
            <a:r>
              <a:rPr lang="en-US"/>
              <a:t>Click to edit text</a:t>
            </a:r>
          </a:p>
        </p:txBody>
      </p:sp>
      <p:sp>
        <p:nvSpPr>
          <p:cNvPr id="23" name="Text Placeholder 21"/>
          <p:cNvSpPr>
            <a:spLocks noGrp="1"/>
          </p:cNvSpPr>
          <p:nvPr>
            <p:ph type="body" sz="quarter" idx="13"/>
          </p:nvPr>
        </p:nvSpPr>
        <p:spPr>
          <a:xfrm>
            <a:off x="6142558" y="4239096"/>
            <a:ext cx="5074082" cy="2141384"/>
          </a:xfrm>
          <a:prstGeom prst="rect">
            <a:avLst/>
          </a:prstGeom>
        </p:spPr>
        <p:txBody>
          <a:bodyPr/>
          <a:lstStyle>
            <a:lvl1pPr marL="0" indent="0">
              <a:buNone/>
              <a:defRPr sz="2400" b="1">
                <a:solidFill>
                  <a:schemeClr val="bg1"/>
                </a:solidFill>
                <a:latin typeface="Source Sans Pro" charset="0"/>
                <a:ea typeface="Source Sans Pro" charset="0"/>
                <a:cs typeface="Source Sans Pro" charset="0"/>
              </a:defRPr>
            </a:lvl1pPr>
          </a:lstStyle>
          <a:p>
            <a:pPr lvl="0"/>
            <a:r>
              <a:rPr lang="en-US"/>
              <a:t>Click to edit Master text styles</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945097" y="400258"/>
            <a:ext cx="2823495" cy="758857"/>
          </a:xfrm>
          <a:prstGeom prst="rect">
            <a:avLst/>
          </a:prstGeom>
        </p:spPr>
      </p:pic>
      <p:sp>
        <p:nvSpPr>
          <p:cNvPr id="3" name="Picture Placeholder 2"/>
          <p:cNvSpPr>
            <a:spLocks noGrp="1"/>
          </p:cNvSpPr>
          <p:nvPr>
            <p:ph type="pic" sz="quarter" idx="14"/>
          </p:nvPr>
        </p:nvSpPr>
        <p:spPr>
          <a:xfrm>
            <a:off x="652" y="0"/>
            <a:ext cx="5899150" cy="6858000"/>
          </a:xfrm>
          <a:prstGeom prst="rect">
            <a:avLst/>
          </a:prstGeom>
          <a:solidFill>
            <a:schemeClr val="bg2">
              <a:lumMod val="90000"/>
            </a:schemeClr>
          </a:solidFill>
        </p:spPr>
        <p:txBody>
          <a:bodyPr/>
          <a:lstStyle>
            <a:lvl1pPr marL="0" indent="0" algn="ctr">
              <a:buNone/>
              <a:defRPr/>
            </a:lvl1pPr>
          </a:lstStyle>
          <a:p>
            <a:endParaRPr lang="en-US"/>
          </a:p>
        </p:txBody>
      </p:sp>
    </p:spTree>
    <p:extLst>
      <p:ext uri="{BB962C8B-B14F-4D97-AF65-F5344CB8AC3E}">
        <p14:creationId xmlns:p14="http://schemas.microsoft.com/office/powerpoint/2010/main" val="3630611273"/>
      </p:ext>
    </p:extLst>
  </p:cSld>
  <p:clrMapOvr>
    <a:masterClrMapping/>
  </p:clrMapOvr>
  <mc:AlternateContent xmlns:mc="http://schemas.openxmlformats.org/markup-compatibility/2006" xmlns:p14="http://schemas.microsoft.com/office/powerpoint/2010/main">
    <mc:Choice Requires="p14">
      <p:transition spd="slow" p14:dur="1250" advClick="0" advTm="8000">
        <p14:flip dir="r"/>
      </p:transition>
    </mc:Choice>
    <mc:Fallback xmlns="">
      <p:transition spd="slow" advClick="0" advTm="8000">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6_01">
    <p:bg>
      <p:bgPr>
        <a:solidFill>
          <a:srgbClr val="881F94"/>
        </a:solidFill>
        <a:effectLst/>
      </p:bgPr>
    </p:bg>
    <p:spTree>
      <p:nvGrpSpPr>
        <p:cNvPr id="1" name=""/>
        <p:cNvGrpSpPr/>
        <p:nvPr/>
      </p:nvGrpSpPr>
      <p:grpSpPr>
        <a:xfrm>
          <a:off x="0" y="0"/>
          <a:ext cx="0" cy="0"/>
          <a:chOff x="0" y="0"/>
          <a:chExt cx="0" cy="0"/>
        </a:xfrm>
      </p:grpSpPr>
      <p:pic>
        <p:nvPicPr>
          <p:cNvPr id="12" name="Picture 11"/>
          <p:cNvPicPr>
            <a:picLocks noChangeAspect="1"/>
          </p:cNvPicPr>
          <p:nvPr userDrawn="1"/>
        </p:nvPicPr>
        <p:blipFill rotWithShape="1">
          <a:blip r:embed="rId2" cstate="print">
            <a:biLevel thresh="25000"/>
            <a:alphaModFix amt="15000"/>
            <a:extLst>
              <a:ext uri="{28A0092B-C50C-407E-A947-70E740481C1C}">
                <a14:useLocalDpi xmlns:a14="http://schemas.microsoft.com/office/drawing/2010/main" val="0"/>
              </a:ext>
            </a:extLst>
          </a:blip>
          <a:srcRect/>
          <a:stretch/>
        </p:blipFill>
        <p:spPr>
          <a:xfrm>
            <a:off x="8052256" y="2469802"/>
            <a:ext cx="4763764" cy="4388198"/>
          </a:xfrm>
          <a:prstGeom prst="rect">
            <a:avLst/>
          </a:prstGeom>
        </p:spPr>
      </p:pic>
      <p:sp>
        <p:nvSpPr>
          <p:cNvPr id="9" name="Rectangle 8"/>
          <p:cNvSpPr/>
          <p:nvPr userDrawn="1"/>
        </p:nvSpPr>
        <p:spPr>
          <a:xfrm>
            <a:off x="5899802" y="1424878"/>
            <a:ext cx="5973952" cy="111720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Placeholder 15"/>
          <p:cNvSpPr>
            <a:spLocks noGrp="1"/>
          </p:cNvSpPr>
          <p:nvPr>
            <p:ph type="body" sz="quarter" idx="11"/>
          </p:nvPr>
        </p:nvSpPr>
        <p:spPr>
          <a:xfrm>
            <a:off x="6142559" y="1565961"/>
            <a:ext cx="5074081" cy="890293"/>
          </a:xfrm>
          <a:prstGeom prst="rect">
            <a:avLst/>
          </a:prstGeom>
        </p:spPr>
        <p:txBody>
          <a:bodyPr/>
          <a:lstStyle>
            <a:lvl1pPr marL="0" indent="0" algn="l">
              <a:buNone/>
              <a:defRPr sz="4400" b="0">
                <a:solidFill>
                  <a:srgbClr val="881F94"/>
                </a:solidFill>
                <a:latin typeface="Source Sans Pro" charset="0"/>
                <a:ea typeface="Source Sans Pro" charset="0"/>
                <a:cs typeface="Source Sans Pro"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a:t>Click to edit</a:t>
            </a:r>
          </a:p>
        </p:txBody>
      </p:sp>
      <p:sp>
        <p:nvSpPr>
          <p:cNvPr id="21" name="Text Placeholder 19"/>
          <p:cNvSpPr>
            <a:spLocks noGrp="1"/>
          </p:cNvSpPr>
          <p:nvPr>
            <p:ph type="body" sz="quarter" idx="12" hasCustomPrompt="1"/>
          </p:nvPr>
        </p:nvSpPr>
        <p:spPr>
          <a:xfrm>
            <a:off x="6142558" y="2962716"/>
            <a:ext cx="5074082" cy="935168"/>
          </a:xfrm>
          <a:prstGeom prst="rect">
            <a:avLst/>
          </a:prstGeom>
        </p:spPr>
        <p:txBody>
          <a:bodyPr/>
          <a:lstStyle>
            <a:lvl1pPr marL="0" indent="0">
              <a:buNone/>
              <a:defRPr sz="4400" b="0" baseline="0">
                <a:solidFill>
                  <a:schemeClr val="bg1"/>
                </a:solidFill>
                <a:latin typeface="Source Sans Pro" charset="0"/>
                <a:ea typeface="Source Sans Pro" charset="0"/>
                <a:cs typeface="Source Sans Pro" charset="0"/>
              </a:defRPr>
            </a:lvl1pPr>
          </a:lstStyle>
          <a:p>
            <a:pPr lvl="0"/>
            <a:r>
              <a:rPr lang="en-US"/>
              <a:t>Click to edit text</a:t>
            </a:r>
          </a:p>
        </p:txBody>
      </p:sp>
      <p:sp>
        <p:nvSpPr>
          <p:cNvPr id="23" name="Text Placeholder 21"/>
          <p:cNvSpPr>
            <a:spLocks noGrp="1"/>
          </p:cNvSpPr>
          <p:nvPr>
            <p:ph type="body" sz="quarter" idx="13"/>
          </p:nvPr>
        </p:nvSpPr>
        <p:spPr>
          <a:xfrm>
            <a:off x="6142558" y="4239096"/>
            <a:ext cx="5074082" cy="2141384"/>
          </a:xfrm>
          <a:prstGeom prst="rect">
            <a:avLst/>
          </a:prstGeom>
        </p:spPr>
        <p:txBody>
          <a:bodyPr/>
          <a:lstStyle>
            <a:lvl1pPr marL="0" indent="0">
              <a:buNone/>
              <a:defRPr sz="2400" b="1">
                <a:solidFill>
                  <a:schemeClr val="bg1"/>
                </a:solidFill>
                <a:latin typeface="Source Sans Pro" charset="0"/>
                <a:ea typeface="Source Sans Pro" charset="0"/>
                <a:cs typeface="Source Sans Pro" charset="0"/>
              </a:defRPr>
            </a:lvl1pPr>
          </a:lstStyle>
          <a:p>
            <a:pPr lvl="0"/>
            <a:r>
              <a:rPr lang="en-US"/>
              <a:t>Click to edit Master text styles</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945097" y="400258"/>
            <a:ext cx="2823495" cy="758857"/>
          </a:xfrm>
          <a:prstGeom prst="rect">
            <a:avLst/>
          </a:prstGeom>
        </p:spPr>
      </p:pic>
      <p:sp>
        <p:nvSpPr>
          <p:cNvPr id="3" name="Picture Placeholder 2"/>
          <p:cNvSpPr>
            <a:spLocks noGrp="1"/>
          </p:cNvSpPr>
          <p:nvPr>
            <p:ph type="pic" sz="quarter" idx="14"/>
          </p:nvPr>
        </p:nvSpPr>
        <p:spPr>
          <a:xfrm>
            <a:off x="652" y="0"/>
            <a:ext cx="5899150" cy="6858000"/>
          </a:xfrm>
          <a:prstGeom prst="rect">
            <a:avLst/>
          </a:prstGeom>
          <a:solidFill>
            <a:schemeClr val="bg2">
              <a:lumMod val="90000"/>
            </a:schemeClr>
          </a:solidFill>
        </p:spPr>
        <p:txBody>
          <a:bodyPr/>
          <a:lstStyle>
            <a:lvl1pPr marL="0" indent="0" algn="ctr">
              <a:buNone/>
              <a:defRPr/>
            </a:lvl1pPr>
          </a:lstStyle>
          <a:p>
            <a:endParaRPr lang="en-US"/>
          </a:p>
        </p:txBody>
      </p:sp>
    </p:spTree>
    <p:extLst>
      <p:ext uri="{BB962C8B-B14F-4D97-AF65-F5344CB8AC3E}">
        <p14:creationId xmlns:p14="http://schemas.microsoft.com/office/powerpoint/2010/main" val="2197958542"/>
      </p:ext>
    </p:extLst>
  </p:cSld>
  <p:clrMapOvr>
    <a:masterClrMapping/>
  </p:clrMapOvr>
  <mc:AlternateContent xmlns:mc="http://schemas.openxmlformats.org/markup-compatibility/2006" xmlns:p14="http://schemas.microsoft.com/office/powerpoint/2010/main">
    <mc:Choice Requires="p14">
      <p:transition spd="slow" p14:dur="1250" advClick="0" advTm="8000">
        <p14:flip dir="r"/>
      </p:transition>
    </mc:Choice>
    <mc:Fallback xmlns="">
      <p:transition spd="slow" advClick="0" advTm="8000">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Welcome Message">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9310" y="425388"/>
            <a:ext cx="2601953" cy="699314"/>
          </a:xfrm>
          <a:prstGeom prst="rect">
            <a:avLst/>
          </a:prstGeom>
        </p:spPr>
      </p:pic>
      <p:sp>
        <p:nvSpPr>
          <p:cNvPr id="7" name="Picture Placeholder 2"/>
          <p:cNvSpPr>
            <a:spLocks noGrp="1"/>
          </p:cNvSpPr>
          <p:nvPr>
            <p:ph type="pic" sz="quarter" idx="14"/>
          </p:nvPr>
        </p:nvSpPr>
        <p:spPr>
          <a:xfrm>
            <a:off x="6292850" y="0"/>
            <a:ext cx="5899150" cy="6858000"/>
          </a:xfrm>
          <a:prstGeom prst="rect">
            <a:avLst/>
          </a:prstGeom>
          <a:solidFill>
            <a:schemeClr val="bg2">
              <a:lumMod val="90000"/>
            </a:schemeClr>
          </a:solidFill>
        </p:spPr>
        <p:txBody>
          <a:bodyPr/>
          <a:lstStyle>
            <a:lvl1pPr marL="0" indent="0" algn="ctr">
              <a:buNone/>
              <a:defRPr/>
            </a:lvl1pPr>
          </a:lstStyle>
          <a:p>
            <a:endParaRPr lang="en-US"/>
          </a:p>
        </p:txBody>
      </p:sp>
      <p:sp>
        <p:nvSpPr>
          <p:cNvPr id="8" name="Text Placeholder 15"/>
          <p:cNvSpPr>
            <a:spLocks noGrp="1"/>
          </p:cNvSpPr>
          <p:nvPr>
            <p:ph type="body" sz="quarter" idx="11"/>
          </p:nvPr>
        </p:nvSpPr>
        <p:spPr>
          <a:xfrm>
            <a:off x="298942" y="1451337"/>
            <a:ext cx="5583698" cy="1422611"/>
          </a:xfrm>
          <a:prstGeom prst="rect">
            <a:avLst/>
          </a:prstGeom>
        </p:spPr>
        <p:txBody>
          <a:bodyPr/>
          <a:lstStyle>
            <a:lvl1pPr marL="0" indent="0" algn="l">
              <a:buNone/>
              <a:defRPr sz="4400" b="1">
                <a:solidFill>
                  <a:schemeClr val="bg1"/>
                </a:solidFill>
                <a:latin typeface="Source Sans Pro" charset="0"/>
                <a:ea typeface="Source Sans Pro" charset="0"/>
                <a:cs typeface="Source Sans Pro"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a:t>Click to edit</a:t>
            </a:r>
          </a:p>
        </p:txBody>
      </p:sp>
      <p:sp>
        <p:nvSpPr>
          <p:cNvPr id="9" name="Text Placeholder 19"/>
          <p:cNvSpPr>
            <a:spLocks noGrp="1"/>
          </p:cNvSpPr>
          <p:nvPr>
            <p:ph type="body" sz="quarter" idx="12"/>
          </p:nvPr>
        </p:nvSpPr>
        <p:spPr>
          <a:xfrm>
            <a:off x="501611" y="3262644"/>
            <a:ext cx="5381029" cy="1692265"/>
          </a:xfrm>
          <a:prstGeom prst="rect">
            <a:avLst/>
          </a:prstGeom>
        </p:spPr>
        <p:txBody>
          <a:bodyPr/>
          <a:lstStyle>
            <a:lvl1pPr marL="0" indent="0">
              <a:buNone/>
              <a:defRPr sz="2400" b="1">
                <a:solidFill>
                  <a:schemeClr val="bg1"/>
                </a:solidFill>
                <a:latin typeface="Source Sans Pro" charset="0"/>
                <a:ea typeface="Source Sans Pro" charset="0"/>
                <a:cs typeface="Source Sans Pro" charset="0"/>
              </a:defRPr>
            </a:lvl1pPr>
          </a:lstStyle>
          <a:p>
            <a:pPr lvl="0"/>
            <a:r>
              <a:rPr lang="en-US"/>
              <a:t>Click to edit Master text styles</a:t>
            </a:r>
          </a:p>
        </p:txBody>
      </p:sp>
      <p:sp>
        <p:nvSpPr>
          <p:cNvPr id="10" name="Text Placeholder 21"/>
          <p:cNvSpPr>
            <a:spLocks noGrp="1"/>
          </p:cNvSpPr>
          <p:nvPr>
            <p:ph type="body" sz="quarter" idx="13"/>
          </p:nvPr>
        </p:nvSpPr>
        <p:spPr>
          <a:xfrm>
            <a:off x="501611" y="5343605"/>
            <a:ext cx="5381029" cy="1138845"/>
          </a:xfrm>
          <a:prstGeom prst="rect">
            <a:avLst/>
          </a:prstGeom>
        </p:spPr>
        <p:txBody>
          <a:bodyPr/>
          <a:lstStyle>
            <a:lvl1pPr marL="0" indent="0">
              <a:buNone/>
              <a:defRPr sz="2400">
                <a:solidFill>
                  <a:schemeClr val="bg1"/>
                </a:solidFill>
                <a:latin typeface="Source Sans Pro" charset="0"/>
                <a:ea typeface="Source Sans Pro" charset="0"/>
                <a:cs typeface="Source Sans Pro" charset="0"/>
              </a:defRPr>
            </a:lvl1pPr>
          </a:lstStyle>
          <a:p>
            <a:pPr lvl="0"/>
            <a:r>
              <a:rPr lang="en-US"/>
              <a:t>Click to edit Master text styles</a:t>
            </a:r>
          </a:p>
        </p:txBody>
      </p:sp>
    </p:spTree>
    <p:extLst>
      <p:ext uri="{BB962C8B-B14F-4D97-AF65-F5344CB8AC3E}">
        <p14:creationId xmlns:p14="http://schemas.microsoft.com/office/powerpoint/2010/main" val="40033556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8000">
        <p15:prstTrans prst="peelOff"/>
      </p:transition>
    </mc:Choice>
    <mc:Fallback xmlns="">
      <p:transition spd="slow" advClick="0" advTm="8000">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Welcome Message">
    <p:bg>
      <p:bgPr>
        <a:solidFill>
          <a:srgbClr val="022169"/>
        </a:solidFill>
        <a:effectLst/>
      </p:bgPr>
    </p:bg>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9310" y="425388"/>
            <a:ext cx="2601953" cy="699314"/>
          </a:xfrm>
          <a:prstGeom prst="rect">
            <a:avLst/>
          </a:prstGeom>
        </p:spPr>
      </p:pic>
      <p:sp>
        <p:nvSpPr>
          <p:cNvPr id="7" name="Picture Placeholder 2"/>
          <p:cNvSpPr>
            <a:spLocks noGrp="1"/>
          </p:cNvSpPr>
          <p:nvPr>
            <p:ph type="pic" sz="quarter" idx="14"/>
          </p:nvPr>
        </p:nvSpPr>
        <p:spPr>
          <a:xfrm>
            <a:off x="6292850" y="0"/>
            <a:ext cx="5899150" cy="6858000"/>
          </a:xfrm>
          <a:prstGeom prst="rect">
            <a:avLst/>
          </a:prstGeom>
          <a:solidFill>
            <a:schemeClr val="bg2">
              <a:lumMod val="90000"/>
            </a:schemeClr>
          </a:solidFill>
        </p:spPr>
        <p:txBody>
          <a:bodyPr/>
          <a:lstStyle>
            <a:lvl1pPr marL="0" indent="0" algn="ctr">
              <a:buNone/>
              <a:defRPr/>
            </a:lvl1pPr>
          </a:lstStyle>
          <a:p>
            <a:endParaRPr lang="en-US"/>
          </a:p>
        </p:txBody>
      </p:sp>
      <p:sp>
        <p:nvSpPr>
          <p:cNvPr id="8" name="Text Placeholder 15"/>
          <p:cNvSpPr>
            <a:spLocks noGrp="1"/>
          </p:cNvSpPr>
          <p:nvPr>
            <p:ph type="body" sz="quarter" idx="11"/>
          </p:nvPr>
        </p:nvSpPr>
        <p:spPr>
          <a:xfrm>
            <a:off x="298942" y="1451337"/>
            <a:ext cx="5583698" cy="1422611"/>
          </a:xfrm>
          <a:prstGeom prst="rect">
            <a:avLst/>
          </a:prstGeom>
        </p:spPr>
        <p:txBody>
          <a:bodyPr/>
          <a:lstStyle>
            <a:lvl1pPr marL="0" indent="0" algn="l">
              <a:buNone/>
              <a:defRPr sz="4400" b="1">
                <a:solidFill>
                  <a:schemeClr val="bg1"/>
                </a:solidFill>
                <a:latin typeface="Source Sans Pro" charset="0"/>
                <a:ea typeface="Source Sans Pro" charset="0"/>
                <a:cs typeface="Source Sans Pro"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a:t>Click to edit</a:t>
            </a:r>
          </a:p>
        </p:txBody>
      </p:sp>
      <p:sp>
        <p:nvSpPr>
          <p:cNvPr id="9" name="Text Placeholder 19"/>
          <p:cNvSpPr>
            <a:spLocks noGrp="1"/>
          </p:cNvSpPr>
          <p:nvPr>
            <p:ph type="body" sz="quarter" idx="12"/>
          </p:nvPr>
        </p:nvSpPr>
        <p:spPr>
          <a:xfrm>
            <a:off x="501611" y="3262644"/>
            <a:ext cx="5381029" cy="1692265"/>
          </a:xfrm>
          <a:prstGeom prst="rect">
            <a:avLst/>
          </a:prstGeom>
        </p:spPr>
        <p:txBody>
          <a:bodyPr/>
          <a:lstStyle>
            <a:lvl1pPr marL="0" indent="0">
              <a:buNone/>
              <a:defRPr sz="2400" b="1">
                <a:solidFill>
                  <a:schemeClr val="bg1"/>
                </a:solidFill>
                <a:latin typeface="Source Sans Pro" charset="0"/>
                <a:ea typeface="Source Sans Pro" charset="0"/>
                <a:cs typeface="Source Sans Pro" charset="0"/>
              </a:defRPr>
            </a:lvl1pPr>
          </a:lstStyle>
          <a:p>
            <a:pPr lvl="0"/>
            <a:r>
              <a:rPr lang="en-US"/>
              <a:t>Click to edit Master text styles</a:t>
            </a:r>
          </a:p>
        </p:txBody>
      </p:sp>
      <p:sp>
        <p:nvSpPr>
          <p:cNvPr id="10" name="Text Placeholder 21"/>
          <p:cNvSpPr>
            <a:spLocks noGrp="1"/>
          </p:cNvSpPr>
          <p:nvPr>
            <p:ph type="body" sz="quarter" idx="13"/>
          </p:nvPr>
        </p:nvSpPr>
        <p:spPr>
          <a:xfrm>
            <a:off x="501611" y="5343605"/>
            <a:ext cx="5381029" cy="1138845"/>
          </a:xfrm>
          <a:prstGeom prst="rect">
            <a:avLst/>
          </a:prstGeom>
        </p:spPr>
        <p:txBody>
          <a:bodyPr/>
          <a:lstStyle>
            <a:lvl1pPr marL="0" indent="0">
              <a:buNone/>
              <a:defRPr sz="2400">
                <a:solidFill>
                  <a:schemeClr val="bg1"/>
                </a:solidFill>
                <a:latin typeface="Source Sans Pro" charset="0"/>
                <a:ea typeface="Source Sans Pro" charset="0"/>
                <a:cs typeface="Source Sans Pro" charset="0"/>
              </a:defRPr>
            </a:lvl1pPr>
          </a:lstStyle>
          <a:p>
            <a:pPr lvl="0"/>
            <a:r>
              <a:rPr lang="en-US"/>
              <a:t>Click to edit Master text styles</a:t>
            </a:r>
          </a:p>
        </p:txBody>
      </p:sp>
    </p:spTree>
    <p:extLst>
      <p:ext uri="{BB962C8B-B14F-4D97-AF65-F5344CB8AC3E}">
        <p14:creationId xmlns:p14="http://schemas.microsoft.com/office/powerpoint/2010/main" val="127767743"/>
      </p:ext>
    </p:extLst>
  </p:cSld>
  <p:clrMapOvr>
    <a:masterClrMapping/>
  </p:clrMapOvr>
  <mc:AlternateContent xmlns:mc="http://schemas.openxmlformats.org/markup-compatibility/2006" xmlns:p14="http://schemas.microsoft.com/office/powerpoint/2010/main">
    <mc:Choice Requires="p14">
      <p:transition spd="slow" p14:dur="1250" advClick="0" advTm="8000">
        <p14:flip dir="r"/>
      </p:transition>
    </mc:Choice>
    <mc:Fallback xmlns="">
      <p:transition spd="slow" advClick="0" advTm="8000">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Welcome Message">
    <p:bg>
      <p:bgPr>
        <a:solidFill>
          <a:srgbClr val="881F94"/>
        </a:solidFill>
        <a:effectLst/>
      </p:bgPr>
    </p:bg>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9310" y="425388"/>
            <a:ext cx="2601953" cy="699314"/>
          </a:xfrm>
          <a:prstGeom prst="rect">
            <a:avLst/>
          </a:prstGeom>
        </p:spPr>
      </p:pic>
      <p:sp>
        <p:nvSpPr>
          <p:cNvPr id="7" name="Picture Placeholder 2"/>
          <p:cNvSpPr>
            <a:spLocks noGrp="1"/>
          </p:cNvSpPr>
          <p:nvPr>
            <p:ph type="pic" sz="quarter" idx="14"/>
          </p:nvPr>
        </p:nvSpPr>
        <p:spPr>
          <a:xfrm>
            <a:off x="6292850" y="0"/>
            <a:ext cx="5899150" cy="6858000"/>
          </a:xfrm>
          <a:prstGeom prst="rect">
            <a:avLst/>
          </a:prstGeom>
          <a:solidFill>
            <a:schemeClr val="bg2">
              <a:lumMod val="90000"/>
            </a:schemeClr>
          </a:solidFill>
        </p:spPr>
        <p:txBody>
          <a:bodyPr/>
          <a:lstStyle>
            <a:lvl1pPr marL="0" indent="0" algn="ctr">
              <a:buNone/>
              <a:defRPr/>
            </a:lvl1pPr>
          </a:lstStyle>
          <a:p>
            <a:endParaRPr lang="en-US"/>
          </a:p>
        </p:txBody>
      </p:sp>
      <p:sp>
        <p:nvSpPr>
          <p:cNvPr id="8" name="Text Placeholder 15"/>
          <p:cNvSpPr>
            <a:spLocks noGrp="1"/>
          </p:cNvSpPr>
          <p:nvPr>
            <p:ph type="body" sz="quarter" idx="11"/>
          </p:nvPr>
        </p:nvSpPr>
        <p:spPr>
          <a:xfrm>
            <a:off x="298942" y="1451337"/>
            <a:ext cx="5583698" cy="1422611"/>
          </a:xfrm>
          <a:prstGeom prst="rect">
            <a:avLst/>
          </a:prstGeom>
        </p:spPr>
        <p:txBody>
          <a:bodyPr/>
          <a:lstStyle>
            <a:lvl1pPr marL="0" indent="0" algn="l">
              <a:buNone/>
              <a:defRPr sz="4400" b="1">
                <a:solidFill>
                  <a:schemeClr val="bg1"/>
                </a:solidFill>
                <a:latin typeface="Source Sans Pro" charset="0"/>
                <a:ea typeface="Source Sans Pro" charset="0"/>
                <a:cs typeface="Source Sans Pro"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a:t>Click to edit</a:t>
            </a:r>
          </a:p>
        </p:txBody>
      </p:sp>
      <p:sp>
        <p:nvSpPr>
          <p:cNvPr id="9" name="Text Placeholder 19"/>
          <p:cNvSpPr>
            <a:spLocks noGrp="1"/>
          </p:cNvSpPr>
          <p:nvPr>
            <p:ph type="body" sz="quarter" idx="12"/>
          </p:nvPr>
        </p:nvSpPr>
        <p:spPr>
          <a:xfrm>
            <a:off x="501611" y="3262644"/>
            <a:ext cx="5381029" cy="1692265"/>
          </a:xfrm>
          <a:prstGeom prst="rect">
            <a:avLst/>
          </a:prstGeom>
        </p:spPr>
        <p:txBody>
          <a:bodyPr/>
          <a:lstStyle>
            <a:lvl1pPr marL="0" indent="0">
              <a:buNone/>
              <a:defRPr sz="2400" b="1">
                <a:solidFill>
                  <a:schemeClr val="bg1"/>
                </a:solidFill>
                <a:latin typeface="Source Sans Pro" charset="0"/>
                <a:ea typeface="Source Sans Pro" charset="0"/>
                <a:cs typeface="Source Sans Pro" charset="0"/>
              </a:defRPr>
            </a:lvl1pPr>
          </a:lstStyle>
          <a:p>
            <a:pPr lvl="0"/>
            <a:r>
              <a:rPr lang="en-US"/>
              <a:t>Click to edit Master text styles</a:t>
            </a:r>
          </a:p>
        </p:txBody>
      </p:sp>
      <p:sp>
        <p:nvSpPr>
          <p:cNvPr id="10" name="Text Placeholder 21"/>
          <p:cNvSpPr>
            <a:spLocks noGrp="1"/>
          </p:cNvSpPr>
          <p:nvPr>
            <p:ph type="body" sz="quarter" idx="13"/>
          </p:nvPr>
        </p:nvSpPr>
        <p:spPr>
          <a:xfrm>
            <a:off x="501611" y="5343605"/>
            <a:ext cx="5381029" cy="1138845"/>
          </a:xfrm>
          <a:prstGeom prst="rect">
            <a:avLst/>
          </a:prstGeom>
        </p:spPr>
        <p:txBody>
          <a:bodyPr/>
          <a:lstStyle>
            <a:lvl1pPr marL="0" indent="0">
              <a:buNone/>
              <a:defRPr sz="2400">
                <a:solidFill>
                  <a:schemeClr val="bg1"/>
                </a:solidFill>
                <a:latin typeface="Source Sans Pro" charset="0"/>
                <a:ea typeface="Source Sans Pro" charset="0"/>
                <a:cs typeface="Source Sans Pro" charset="0"/>
              </a:defRPr>
            </a:lvl1pPr>
          </a:lstStyle>
          <a:p>
            <a:pPr lvl="0"/>
            <a:r>
              <a:rPr lang="en-US"/>
              <a:t>Click to edit Master text styles</a:t>
            </a:r>
          </a:p>
        </p:txBody>
      </p:sp>
    </p:spTree>
    <p:extLst>
      <p:ext uri="{BB962C8B-B14F-4D97-AF65-F5344CB8AC3E}">
        <p14:creationId xmlns:p14="http://schemas.microsoft.com/office/powerpoint/2010/main" val="2836672085"/>
      </p:ext>
    </p:extLst>
  </p:cSld>
  <p:clrMapOvr>
    <a:masterClrMapping/>
  </p:clrMapOvr>
  <mc:AlternateContent xmlns:mc="http://schemas.openxmlformats.org/markup-compatibility/2006" xmlns:p14="http://schemas.microsoft.com/office/powerpoint/2010/main">
    <mc:Choice Requires="p14">
      <p:transition spd="slow" p14:dur="1250" advClick="0" advTm="8000">
        <p14:flip dir="r"/>
      </p:transition>
    </mc:Choice>
    <mc:Fallback xmlns="">
      <p:transition spd="slow" advClick="0" advTm="8000">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3" name="Picture Placeholder 6"/>
          <p:cNvSpPr>
            <a:spLocks noGrp="1"/>
          </p:cNvSpPr>
          <p:nvPr>
            <p:ph type="pic" sz="quarter" idx="12"/>
          </p:nvPr>
        </p:nvSpPr>
        <p:spPr>
          <a:xfrm>
            <a:off x="391886" y="362857"/>
            <a:ext cx="11364685" cy="4325561"/>
          </a:xfrm>
          <a:custGeom>
            <a:avLst/>
            <a:gdLst>
              <a:gd name="connsiteX0" fmla="*/ 7548172 w 9656525"/>
              <a:gd name="connsiteY0" fmla="*/ 2712838 h 2761837"/>
              <a:gd name="connsiteX1" fmla="*/ 7547798 w 9656525"/>
              <a:gd name="connsiteY1" fmla="*/ 2745741 h 2761837"/>
              <a:gd name="connsiteX2" fmla="*/ 7514082 w 9656525"/>
              <a:gd name="connsiteY2" fmla="*/ 2747898 h 2761837"/>
              <a:gd name="connsiteX3" fmla="*/ 7514456 w 9656525"/>
              <a:gd name="connsiteY3" fmla="*/ 2714995 h 2761837"/>
              <a:gd name="connsiteX4" fmla="*/ 3732232 w 9656525"/>
              <a:gd name="connsiteY4" fmla="*/ 2657590 h 2761837"/>
              <a:gd name="connsiteX5" fmla="*/ 3729935 w 9656525"/>
              <a:gd name="connsiteY5" fmla="*/ 2658777 h 2761837"/>
              <a:gd name="connsiteX6" fmla="*/ 3716210 w 9656525"/>
              <a:gd name="connsiteY6" fmla="*/ 2662052 h 2761837"/>
              <a:gd name="connsiteX7" fmla="*/ 7264005 w 9656525"/>
              <a:gd name="connsiteY7" fmla="*/ 2517302 h 2761837"/>
              <a:gd name="connsiteX8" fmla="*/ 7263568 w 9656525"/>
              <a:gd name="connsiteY8" fmla="*/ 2555689 h 2761837"/>
              <a:gd name="connsiteX9" fmla="*/ 7212620 w 9656525"/>
              <a:gd name="connsiteY9" fmla="*/ 2591827 h 2761837"/>
              <a:gd name="connsiteX10" fmla="*/ 7188016 w 9656525"/>
              <a:gd name="connsiteY10" fmla="*/ 2533122 h 2761837"/>
              <a:gd name="connsiteX11" fmla="*/ 7264005 w 9656525"/>
              <a:gd name="connsiteY11" fmla="*/ 2517302 h 2761837"/>
              <a:gd name="connsiteX12" fmla="*/ 7550911 w 9656525"/>
              <a:gd name="connsiteY12" fmla="*/ 2471550 h 2761837"/>
              <a:gd name="connsiteX13" fmla="*/ 7684596 w 9656525"/>
              <a:gd name="connsiteY13" fmla="*/ 2567115 h 2761837"/>
              <a:gd name="connsiteX14" fmla="*/ 7860304 w 9656525"/>
              <a:gd name="connsiteY14" fmla="*/ 2670952 h 2761837"/>
              <a:gd name="connsiteX15" fmla="*/ 7859807 w 9656525"/>
              <a:gd name="connsiteY15" fmla="*/ 2714822 h 2761837"/>
              <a:gd name="connsiteX16" fmla="*/ 7724503 w 9656525"/>
              <a:gd name="connsiteY16" fmla="*/ 2761837 h 2761837"/>
              <a:gd name="connsiteX17" fmla="*/ 7632651 w 9656525"/>
              <a:gd name="connsiteY17" fmla="*/ 2690994 h 2761837"/>
              <a:gd name="connsiteX18" fmla="*/ 7662185 w 9656525"/>
              <a:gd name="connsiteY18" fmla="*/ 2686365 h 2761837"/>
              <a:gd name="connsiteX19" fmla="*/ 7691969 w 9656525"/>
              <a:gd name="connsiteY19" fmla="*/ 2659800 h 2761837"/>
              <a:gd name="connsiteX20" fmla="*/ 7650692 w 9656525"/>
              <a:gd name="connsiteY20" fmla="*/ 2585723 h 2761837"/>
              <a:gd name="connsiteX21" fmla="*/ 7525249 w 9656525"/>
              <a:gd name="connsiteY21" fmla="*/ 2506070 h 2761837"/>
              <a:gd name="connsiteX22" fmla="*/ 7550911 w 9656525"/>
              <a:gd name="connsiteY22" fmla="*/ 2471550 h 2761837"/>
              <a:gd name="connsiteX23" fmla="*/ 6609172 w 9656525"/>
              <a:gd name="connsiteY23" fmla="*/ 2418428 h 2761837"/>
              <a:gd name="connsiteX24" fmla="*/ 6627984 w 9656525"/>
              <a:gd name="connsiteY24" fmla="*/ 2419025 h 2761837"/>
              <a:gd name="connsiteX25" fmla="*/ 6624935 w 9656525"/>
              <a:gd name="connsiteY25" fmla="*/ 2421187 h 2761837"/>
              <a:gd name="connsiteX26" fmla="*/ 6607239 w 9656525"/>
              <a:gd name="connsiteY26" fmla="*/ 2418475 h 2761837"/>
              <a:gd name="connsiteX27" fmla="*/ 6606018 w 9656525"/>
              <a:gd name="connsiteY27" fmla="*/ 2418288 h 2761837"/>
              <a:gd name="connsiteX28" fmla="*/ 6607239 w 9656525"/>
              <a:gd name="connsiteY28" fmla="*/ 2418475 h 2761837"/>
              <a:gd name="connsiteX29" fmla="*/ 6565993 w 9656525"/>
              <a:gd name="connsiteY29" fmla="*/ 2419477 h 2761837"/>
              <a:gd name="connsiteX30" fmla="*/ 6606018 w 9656525"/>
              <a:gd name="connsiteY30" fmla="*/ 2418288 h 2761837"/>
              <a:gd name="connsiteX31" fmla="*/ 6928451 w 9656525"/>
              <a:gd name="connsiteY31" fmla="*/ 2396291 h 2761837"/>
              <a:gd name="connsiteX32" fmla="*/ 6928203 w 9656525"/>
              <a:gd name="connsiteY32" fmla="*/ 2418226 h 2761837"/>
              <a:gd name="connsiteX33" fmla="*/ 6877627 w 9656525"/>
              <a:gd name="connsiteY33" fmla="*/ 2421461 h 2761837"/>
              <a:gd name="connsiteX34" fmla="*/ 6877876 w 9656525"/>
              <a:gd name="connsiteY34" fmla="*/ 2399526 h 2761837"/>
              <a:gd name="connsiteX35" fmla="*/ 4235183 w 9656525"/>
              <a:gd name="connsiteY35" fmla="*/ 2390745 h 2761837"/>
              <a:gd name="connsiteX36" fmla="*/ 4238879 w 9656525"/>
              <a:gd name="connsiteY36" fmla="*/ 2391957 h 2761837"/>
              <a:gd name="connsiteX37" fmla="*/ 4233073 w 9656525"/>
              <a:gd name="connsiteY37" fmla="*/ 2393356 h 2761837"/>
              <a:gd name="connsiteX38" fmla="*/ 5900951 w 9656525"/>
              <a:gd name="connsiteY38" fmla="*/ 2385301 h 2761837"/>
              <a:gd name="connsiteX39" fmla="*/ 6523970 w 9656525"/>
              <a:gd name="connsiteY39" fmla="*/ 2411205 h 2761837"/>
              <a:gd name="connsiteX40" fmla="*/ 6422633 w 9656525"/>
              <a:gd name="connsiteY40" fmla="*/ 2434127 h 2761837"/>
              <a:gd name="connsiteX41" fmla="*/ 5799613 w 9656525"/>
              <a:gd name="connsiteY41" fmla="*/ 2408223 h 2761837"/>
              <a:gd name="connsiteX42" fmla="*/ 5900951 w 9656525"/>
              <a:gd name="connsiteY42" fmla="*/ 2385301 h 2761837"/>
              <a:gd name="connsiteX43" fmla="*/ 3206194 w 9656525"/>
              <a:gd name="connsiteY43" fmla="*/ 2327527 h 2761837"/>
              <a:gd name="connsiteX44" fmla="*/ 3205697 w 9656525"/>
              <a:gd name="connsiteY44" fmla="*/ 2371399 h 2761837"/>
              <a:gd name="connsiteX45" fmla="*/ 3171980 w 9656525"/>
              <a:gd name="connsiteY45" fmla="*/ 2373555 h 2761837"/>
              <a:gd name="connsiteX46" fmla="*/ 3172478 w 9656525"/>
              <a:gd name="connsiteY46" fmla="*/ 2329685 h 2761837"/>
              <a:gd name="connsiteX47" fmla="*/ 4705860 w 9656525"/>
              <a:gd name="connsiteY47" fmla="*/ 2297354 h 2761837"/>
              <a:gd name="connsiteX48" fmla="*/ 4815129 w 9656525"/>
              <a:gd name="connsiteY48" fmla="*/ 2317763 h 2761837"/>
              <a:gd name="connsiteX49" fmla="*/ 4806513 w 9656525"/>
              <a:gd name="connsiteY49" fmla="*/ 2334754 h 2761837"/>
              <a:gd name="connsiteX50" fmla="*/ 4705673 w 9656525"/>
              <a:gd name="connsiteY50" fmla="*/ 2313806 h 2761837"/>
              <a:gd name="connsiteX51" fmla="*/ 4015530 w 9656525"/>
              <a:gd name="connsiteY51" fmla="*/ 2264796 h 2761837"/>
              <a:gd name="connsiteX52" fmla="*/ 4023524 w 9656525"/>
              <a:gd name="connsiteY52" fmla="*/ 2302644 h 2761837"/>
              <a:gd name="connsiteX53" fmla="*/ 4031642 w 9656525"/>
              <a:gd name="connsiteY53" fmla="*/ 2329524 h 2761837"/>
              <a:gd name="connsiteX54" fmla="*/ 4124365 w 9656525"/>
              <a:gd name="connsiteY54" fmla="*/ 2323592 h 2761837"/>
              <a:gd name="connsiteX55" fmla="*/ 4124862 w 9656525"/>
              <a:gd name="connsiteY55" fmla="*/ 2279722 h 2761837"/>
              <a:gd name="connsiteX56" fmla="*/ 4015530 w 9656525"/>
              <a:gd name="connsiteY56" fmla="*/ 2264796 h 2761837"/>
              <a:gd name="connsiteX57" fmla="*/ 3907194 w 9656525"/>
              <a:gd name="connsiteY57" fmla="*/ 2162129 h 2761837"/>
              <a:gd name="connsiteX58" fmla="*/ 3998734 w 9656525"/>
              <a:gd name="connsiteY58" fmla="*/ 2260390 h 2761837"/>
              <a:gd name="connsiteX59" fmla="*/ 4066168 w 9656525"/>
              <a:gd name="connsiteY59" fmla="*/ 2256077 h 2761837"/>
              <a:gd name="connsiteX60" fmla="*/ 4091706 w 9656525"/>
              <a:gd name="connsiteY60" fmla="*/ 2232524 h 2761837"/>
              <a:gd name="connsiteX61" fmla="*/ 4184054 w 9656525"/>
              <a:gd name="connsiteY61" fmla="*/ 2259495 h 2761837"/>
              <a:gd name="connsiteX62" fmla="*/ 4142219 w 9656525"/>
              <a:gd name="connsiteY62" fmla="*/ 2234772 h 2761837"/>
              <a:gd name="connsiteX63" fmla="*/ 4182630 w 9656525"/>
              <a:gd name="connsiteY63" fmla="*/ 2199308 h 2761837"/>
              <a:gd name="connsiteX64" fmla="*/ 4168003 w 9656525"/>
              <a:gd name="connsiteY64" fmla="*/ 2189284 h 2761837"/>
              <a:gd name="connsiteX65" fmla="*/ 3907194 w 9656525"/>
              <a:gd name="connsiteY65" fmla="*/ 2162129 h 2761837"/>
              <a:gd name="connsiteX66" fmla="*/ 3679790 w 9656525"/>
              <a:gd name="connsiteY66" fmla="*/ 2160237 h 2761837"/>
              <a:gd name="connsiteX67" fmla="*/ 3654379 w 9656525"/>
              <a:gd name="connsiteY67" fmla="*/ 2172822 h 2761837"/>
              <a:gd name="connsiteX68" fmla="*/ 3704581 w 9656525"/>
              <a:gd name="connsiteY68" fmla="*/ 2202489 h 2761837"/>
              <a:gd name="connsiteX69" fmla="*/ 3721627 w 9656525"/>
              <a:gd name="connsiteY69" fmla="*/ 2184959 h 2761837"/>
              <a:gd name="connsiteX70" fmla="*/ 2238480 w 9656525"/>
              <a:gd name="connsiteY70" fmla="*/ 2008936 h 2761837"/>
              <a:gd name="connsiteX71" fmla="*/ 2247444 w 9656525"/>
              <a:gd name="connsiteY71" fmla="*/ 2010748 h 2761837"/>
              <a:gd name="connsiteX72" fmla="*/ 2257919 w 9656525"/>
              <a:gd name="connsiteY72" fmla="*/ 2015558 h 2761837"/>
              <a:gd name="connsiteX73" fmla="*/ 2239032 w 9656525"/>
              <a:gd name="connsiteY73" fmla="*/ 2009918 h 2761837"/>
              <a:gd name="connsiteX74" fmla="*/ 6372006 w 9656525"/>
              <a:gd name="connsiteY74" fmla="*/ 1885273 h 2761837"/>
              <a:gd name="connsiteX75" fmla="*/ 6327706 w 9656525"/>
              <a:gd name="connsiteY75" fmla="*/ 1892216 h 2761837"/>
              <a:gd name="connsiteX76" fmla="*/ 6411750 w 9656525"/>
              <a:gd name="connsiteY76" fmla="*/ 1908760 h 2761837"/>
              <a:gd name="connsiteX77" fmla="*/ 6454083 w 9656525"/>
              <a:gd name="connsiteY77" fmla="*/ 1889612 h 2761837"/>
              <a:gd name="connsiteX78" fmla="*/ 6372006 w 9656525"/>
              <a:gd name="connsiteY78" fmla="*/ 1885273 h 2761837"/>
              <a:gd name="connsiteX79" fmla="*/ 6783260 w 9656525"/>
              <a:gd name="connsiteY79" fmla="*/ 1830196 h 2761837"/>
              <a:gd name="connsiteX80" fmla="*/ 6529884 w 9656525"/>
              <a:gd name="connsiteY80" fmla="*/ 1890242 h 2761837"/>
              <a:gd name="connsiteX81" fmla="*/ 6664442 w 9656525"/>
              <a:gd name="connsiteY81" fmla="*/ 1909034 h 2761837"/>
              <a:gd name="connsiteX82" fmla="*/ 6766091 w 9656525"/>
              <a:gd name="connsiteY82" fmla="*/ 1858694 h 2761837"/>
              <a:gd name="connsiteX83" fmla="*/ 6825033 w 9656525"/>
              <a:gd name="connsiteY83" fmla="*/ 1860403 h 2761837"/>
              <a:gd name="connsiteX84" fmla="*/ 7137166 w 9656525"/>
              <a:gd name="connsiteY84" fmla="*/ 1818517 h 2761837"/>
              <a:gd name="connsiteX85" fmla="*/ 7136979 w 9656525"/>
              <a:gd name="connsiteY85" fmla="*/ 1834968 h 2761837"/>
              <a:gd name="connsiteX86" fmla="*/ 7086403 w 9656525"/>
              <a:gd name="connsiteY86" fmla="*/ 1838204 h 2761837"/>
              <a:gd name="connsiteX87" fmla="*/ 7086591 w 9656525"/>
              <a:gd name="connsiteY87" fmla="*/ 1821752 h 2761837"/>
              <a:gd name="connsiteX88" fmla="*/ 5007670 w 9656525"/>
              <a:gd name="connsiteY88" fmla="*/ 1680745 h 2761837"/>
              <a:gd name="connsiteX89" fmla="*/ 6126835 w 9656525"/>
              <a:gd name="connsiteY89" fmla="*/ 1779029 h 2761837"/>
              <a:gd name="connsiteX90" fmla="*/ 6202200 w 9656525"/>
              <a:gd name="connsiteY90" fmla="*/ 1818047 h 2761837"/>
              <a:gd name="connsiteX91" fmla="*/ 6522326 w 9656525"/>
              <a:gd name="connsiteY91" fmla="*/ 1814009 h 2761837"/>
              <a:gd name="connsiteX92" fmla="*/ 6758346 w 9656525"/>
              <a:gd name="connsiteY92" fmla="*/ 1798911 h 2761837"/>
              <a:gd name="connsiteX93" fmla="*/ 6977072 w 9656525"/>
              <a:gd name="connsiteY93" fmla="*/ 1823278 h 2761837"/>
              <a:gd name="connsiteX94" fmla="*/ 6841830 w 9656525"/>
              <a:gd name="connsiteY94" fmla="*/ 1864808 h 2761837"/>
              <a:gd name="connsiteX95" fmla="*/ 6883727 w 9656525"/>
              <a:gd name="connsiteY95" fmla="*/ 1884047 h 2761837"/>
              <a:gd name="connsiteX96" fmla="*/ 7381054 w 9656525"/>
              <a:gd name="connsiteY96" fmla="*/ 1852234 h 2761837"/>
              <a:gd name="connsiteX97" fmla="*/ 7289204 w 9656525"/>
              <a:gd name="connsiteY97" fmla="*/ 1781392 h 2761837"/>
              <a:gd name="connsiteX98" fmla="*/ 7331662 w 9656525"/>
              <a:gd name="connsiteY98" fmla="*/ 1751277 h 2761837"/>
              <a:gd name="connsiteX99" fmla="*/ 7230480 w 9656525"/>
              <a:gd name="connsiteY99" fmla="*/ 1760489 h 2761837"/>
              <a:gd name="connsiteX100" fmla="*/ 7217376 w 9656525"/>
              <a:gd name="connsiteY100" fmla="*/ 1762923 h 2761837"/>
              <a:gd name="connsiteX101" fmla="*/ 7243591 w 9656525"/>
              <a:gd name="connsiteY101" fmla="*/ 1764788 h 2761837"/>
              <a:gd name="connsiteX102" fmla="*/ 7272470 w 9656525"/>
              <a:gd name="connsiteY102" fmla="*/ 1771502 h 2761837"/>
              <a:gd name="connsiteX103" fmla="*/ 7255300 w 9656525"/>
              <a:gd name="connsiteY103" fmla="*/ 1800001 h 2761837"/>
              <a:gd name="connsiteX104" fmla="*/ 7044569 w 9656525"/>
              <a:gd name="connsiteY104" fmla="*/ 1813480 h 2761837"/>
              <a:gd name="connsiteX105" fmla="*/ 7002920 w 9656525"/>
              <a:gd name="connsiteY105" fmla="*/ 1772306 h 2761837"/>
              <a:gd name="connsiteX106" fmla="*/ 6354674 w 9656525"/>
              <a:gd name="connsiteY106" fmla="*/ 1742536 h 2761837"/>
              <a:gd name="connsiteX107" fmla="*/ 6261891 w 9656525"/>
              <a:gd name="connsiteY107" fmla="*/ 1753951 h 2761837"/>
              <a:gd name="connsiteX108" fmla="*/ 5647299 w 9656525"/>
              <a:gd name="connsiteY108" fmla="*/ 1727507 h 2761837"/>
              <a:gd name="connsiteX109" fmla="*/ 5369631 w 9656525"/>
              <a:gd name="connsiteY109" fmla="*/ 1701430 h 2761837"/>
              <a:gd name="connsiteX110" fmla="*/ 5007670 w 9656525"/>
              <a:gd name="connsiteY110" fmla="*/ 1680745 h 2761837"/>
              <a:gd name="connsiteX111" fmla="*/ 2413817 w 9656525"/>
              <a:gd name="connsiteY111" fmla="*/ 1638437 h 2761837"/>
              <a:gd name="connsiteX112" fmla="*/ 2362929 w 9656525"/>
              <a:gd name="connsiteY112" fmla="*/ 1669092 h 2761837"/>
              <a:gd name="connsiteX113" fmla="*/ 2387471 w 9656525"/>
              <a:gd name="connsiteY113" fmla="*/ 1733279 h 2761837"/>
              <a:gd name="connsiteX114" fmla="*/ 2455154 w 9656525"/>
              <a:gd name="connsiteY114" fmla="*/ 1707030 h 2761837"/>
              <a:gd name="connsiteX115" fmla="*/ 2455776 w 9656525"/>
              <a:gd name="connsiteY115" fmla="*/ 1652192 h 2761837"/>
              <a:gd name="connsiteX116" fmla="*/ 2413817 w 9656525"/>
              <a:gd name="connsiteY116" fmla="*/ 1638437 h 2761837"/>
              <a:gd name="connsiteX117" fmla="*/ 2331890 w 9656525"/>
              <a:gd name="connsiteY117" fmla="*/ 1435444 h 2761837"/>
              <a:gd name="connsiteX118" fmla="*/ 2330982 w 9656525"/>
              <a:gd name="connsiteY118" fmla="*/ 1435502 h 2761837"/>
              <a:gd name="connsiteX119" fmla="*/ 2288633 w 9656525"/>
              <a:gd name="connsiteY119" fmla="*/ 1443831 h 2761837"/>
              <a:gd name="connsiteX120" fmla="*/ 2273405 w 9656525"/>
              <a:gd name="connsiteY120" fmla="*/ 1439185 h 2761837"/>
              <a:gd name="connsiteX121" fmla="*/ 2239167 w 9656525"/>
              <a:gd name="connsiteY121" fmla="*/ 1441376 h 2761837"/>
              <a:gd name="connsiteX122" fmla="*/ 2238919 w 9656525"/>
              <a:gd name="connsiteY122" fmla="*/ 1463311 h 2761837"/>
              <a:gd name="connsiteX123" fmla="*/ 2331640 w 9656525"/>
              <a:gd name="connsiteY123" fmla="*/ 1457379 h 2761837"/>
              <a:gd name="connsiteX124" fmla="*/ 7400437 w 9656525"/>
              <a:gd name="connsiteY124" fmla="*/ 1308640 h 2761837"/>
              <a:gd name="connsiteX125" fmla="*/ 7410949 w 9656525"/>
              <a:gd name="connsiteY125" fmla="*/ 1323841 h 2761837"/>
              <a:gd name="connsiteX126" fmla="*/ 7362661 w 9656525"/>
              <a:gd name="connsiteY126" fmla="*/ 1346290 h 2761837"/>
              <a:gd name="connsiteX127" fmla="*/ 7360547 w 9656525"/>
              <a:gd name="connsiteY127" fmla="*/ 1330053 h 2761837"/>
              <a:gd name="connsiteX128" fmla="*/ 7497617 w 9656525"/>
              <a:gd name="connsiteY128" fmla="*/ 1137193 h 2761837"/>
              <a:gd name="connsiteX129" fmla="*/ 7405216 w 9656525"/>
              <a:gd name="connsiteY129" fmla="*/ 1148582 h 2761837"/>
              <a:gd name="connsiteX130" fmla="*/ 7408033 w 9656525"/>
              <a:gd name="connsiteY130" fmla="*/ 1170231 h 2761837"/>
              <a:gd name="connsiteX131" fmla="*/ 7500434 w 9656525"/>
              <a:gd name="connsiteY131" fmla="*/ 1158842 h 2761837"/>
              <a:gd name="connsiteX132" fmla="*/ 2571168 w 9656525"/>
              <a:gd name="connsiteY132" fmla="*/ 1057075 h 2761837"/>
              <a:gd name="connsiteX133" fmla="*/ 2573281 w 9656525"/>
              <a:gd name="connsiteY133" fmla="*/ 1073311 h 2761837"/>
              <a:gd name="connsiteX134" fmla="*/ 2522879 w 9656525"/>
              <a:gd name="connsiteY134" fmla="*/ 1079523 h 2761837"/>
              <a:gd name="connsiteX135" fmla="*/ 2520769 w 9656525"/>
              <a:gd name="connsiteY135" fmla="*/ 1063287 h 2761837"/>
              <a:gd name="connsiteX136" fmla="*/ 2768545 w 9656525"/>
              <a:gd name="connsiteY136" fmla="*/ 999753 h 2761837"/>
              <a:gd name="connsiteX137" fmla="*/ 2272941 w 9656525"/>
              <a:gd name="connsiteY137" fmla="*/ 1060840 h 2761837"/>
              <a:gd name="connsiteX138" fmla="*/ 2375201 w 9656525"/>
              <a:gd name="connsiteY138" fmla="*/ 1125220 h 2761837"/>
              <a:gd name="connsiteX139" fmla="*/ 2336721 w 9656525"/>
              <a:gd name="connsiteY139" fmla="*/ 1157458 h 2761837"/>
              <a:gd name="connsiteX140" fmla="*/ 2437169 w 9656525"/>
              <a:gd name="connsiteY140" fmla="*/ 1142328 h 2761837"/>
              <a:gd name="connsiteX141" fmla="*/ 2450002 w 9656525"/>
              <a:gd name="connsiteY141" fmla="*/ 1139145 h 2761837"/>
              <a:gd name="connsiteX142" fmla="*/ 2423386 w 9656525"/>
              <a:gd name="connsiteY142" fmla="*/ 1138872 h 2761837"/>
              <a:gd name="connsiteX143" fmla="*/ 2393408 w 9656525"/>
              <a:gd name="connsiteY143" fmla="*/ 1133974 h 2761837"/>
              <a:gd name="connsiteX144" fmla="*/ 2406689 w 9656525"/>
              <a:gd name="connsiteY144" fmla="*/ 1104843 h 2761837"/>
              <a:gd name="connsiteX145" fmla="*/ 2616691 w 9656525"/>
              <a:gd name="connsiteY145" fmla="*/ 1078958 h 2761837"/>
              <a:gd name="connsiteX146" fmla="*/ 2664323 w 9656525"/>
              <a:gd name="connsiteY146" fmla="*/ 1117078 h 2761837"/>
              <a:gd name="connsiteX147" fmla="*/ 3320281 w 9656525"/>
              <a:gd name="connsiteY147" fmla="*/ 1107709 h 2761837"/>
              <a:gd name="connsiteX148" fmla="*/ 3411977 w 9656525"/>
              <a:gd name="connsiteY148" fmla="*/ 1090907 h 2761837"/>
              <a:gd name="connsiteX149" fmla="*/ 4033630 w 9656525"/>
              <a:gd name="connsiteY149" fmla="*/ 1080268 h 2761837"/>
              <a:gd name="connsiteX150" fmla="*/ 4316464 w 9656525"/>
              <a:gd name="connsiteY150" fmla="*/ 1089396 h 2761837"/>
              <a:gd name="connsiteX151" fmla="*/ 4683299 w 9656525"/>
              <a:gd name="connsiteY151" fmla="*/ 1088171 h 2761837"/>
              <a:gd name="connsiteX152" fmla="*/ 3544267 w 9656525"/>
              <a:gd name="connsiteY152" fmla="*/ 1058104 h 2761837"/>
              <a:gd name="connsiteX153" fmla="*/ 3463031 w 9656525"/>
              <a:gd name="connsiteY153" fmla="*/ 1024125 h 2761837"/>
              <a:gd name="connsiteX154" fmla="*/ 3141718 w 9656525"/>
              <a:gd name="connsiteY154" fmla="*/ 1047235 h 2761837"/>
              <a:gd name="connsiteX155" fmla="*/ 2906516 w 9656525"/>
              <a:gd name="connsiteY155" fmla="*/ 1076227 h 2761837"/>
              <a:gd name="connsiteX156" fmla="*/ 2683187 w 9656525"/>
              <a:gd name="connsiteY156" fmla="*/ 1065262 h 2761837"/>
              <a:gd name="connsiteX157" fmla="*/ 2813361 w 9656525"/>
              <a:gd name="connsiteY157" fmla="*/ 1016224 h 2761837"/>
              <a:gd name="connsiteX158" fmla="*/ 2768545 w 9656525"/>
              <a:gd name="connsiteY158" fmla="*/ 999753 h 2761837"/>
              <a:gd name="connsiteX159" fmla="*/ 2985537 w 9656525"/>
              <a:gd name="connsiteY159" fmla="*/ 962008 h 2761837"/>
              <a:gd name="connsiteX160" fmla="*/ 2890371 w 9656525"/>
              <a:gd name="connsiteY160" fmla="*/ 1017729 h 2761837"/>
              <a:gd name="connsiteX161" fmla="*/ 2830866 w 9656525"/>
              <a:gd name="connsiteY161" fmla="*/ 1019565 h 2761837"/>
              <a:gd name="connsiteX162" fmla="*/ 2877092 w 9656525"/>
              <a:gd name="connsiteY162" fmla="*/ 1046861 h 2761837"/>
              <a:gd name="connsiteX163" fmla="*/ 3123458 w 9656525"/>
              <a:gd name="connsiteY163" fmla="*/ 972502 h 2761837"/>
              <a:gd name="connsiteX164" fmla="*/ 2985537 w 9656525"/>
              <a:gd name="connsiteY164" fmla="*/ 962008 h 2761837"/>
              <a:gd name="connsiteX165" fmla="*/ 3277451 w 9656525"/>
              <a:gd name="connsiteY165" fmla="*/ 942522 h 2761837"/>
              <a:gd name="connsiteX166" fmla="*/ 3239651 w 9656525"/>
              <a:gd name="connsiteY166" fmla="*/ 947181 h 2761837"/>
              <a:gd name="connsiteX167" fmla="*/ 3199764 w 9656525"/>
              <a:gd name="connsiteY167" fmla="*/ 968594 h 2761837"/>
              <a:gd name="connsiteX168" fmla="*/ 3326468 w 9656525"/>
              <a:gd name="connsiteY168" fmla="*/ 958475 h 2761837"/>
              <a:gd name="connsiteX169" fmla="*/ 3277451 w 9656525"/>
              <a:gd name="connsiteY169" fmla="*/ 942522 h 2761837"/>
              <a:gd name="connsiteX170" fmla="*/ 7310504 w 9656525"/>
              <a:gd name="connsiteY170" fmla="*/ 879813 h 2761837"/>
              <a:gd name="connsiteX171" fmla="*/ 7246119 w 9656525"/>
              <a:gd name="connsiteY171" fmla="*/ 909745 h 2761837"/>
              <a:gd name="connsiteX172" fmla="*/ 7253161 w 9656525"/>
              <a:gd name="connsiteY172" fmla="*/ 963865 h 2761837"/>
              <a:gd name="connsiteX173" fmla="*/ 7297275 w 9656525"/>
              <a:gd name="connsiteY173" fmla="*/ 974924 h 2761837"/>
              <a:gd name="connsiteX174" fmla="*/ 7344153 w 9656525"/>
              <a:gd name="connsiteY174" fmla="*/ 941651 h 2761837"/>
              <a:gd name="connsiteX175" fmla="*/ 7310504 w 9656525"/>
              <a:gd name="connsiteY175" fmla="*/ 879813 h 2761837"/>
              <a:gd name="connsiteX176" fmla="*/ 7401296 w 9656525"/>
              <a:gd name="connsiteY176" fmla="*/ 593675 h 2761837"/>
              <a:gd name="connsiteX177" fmla="*/ 7421076 w 9656525"/>
              <a:gd name="connsiteY177" fmla="*/ 598110 h 2761837"/>
              <a:gd name="connsiteX178" fmla="*/ 7421767 w 9656525"/>
              <a:gd name="connsiteY178" fmla="*/ 599046 h 2761837"/>
              <a:gd name="connsiteX179" fmla="*/ 7412500 w 9656525"/>
              <a:gd name="connsiteY179" fmla="*/ 597792 h 2761837"/>
              <a:gd name="connsiteX180" fmla="*/ 7401296 w 9656525"/>
              <a:gd name="connsiteY180" fmla="*/ 593675 h 2761837"/>
              <a:gd name="connsiteX181" fmla="*/ 5920576 w 9656525"/>
              <a:gd name="connsiteY181" fmla="*/ 495748 h 2761837"/>
              <a:gd name="connsiteX182" fmla="*/ 5905887 w 9656525"/>
              <a:gd name="connsiteY182" fmla="*/ 514054 h 2761837"/>
              <a:gd name="connsiteX183" fmla="*/ 5951409 w 9656525"/>
              <a:gd name="connsiteY183" fmla="*/ 535939 h 2761837"/>
              <a:gd name="connsiteX184" fmla="*/ 5975200 w 9656525"/>
              <a:gd name="connsiteY184" fmla="*/ 522008 h 2761837"/>
              <a:gd name="connsiteX185" fmla="*/ 2699538 w 9656525"/>
              <a:gd name="connsiteY185" fmla="*/ 469364 h 2761837"/>
              <a:gd name="connsiteX186" fmla="*/ 2702354 w 9656525"/>
              <a:gd name="connsiteY186" fmla="*/ 491013 h 2761837"/>
              <a:gd name="connsiteX187" fmla="*/ 2651953 w 9656525"/>
              <a:gd name="connsiteY187" fmla="*/ 497226 h 2761837"/>
              <a:gd name="connsiteX188" fmla="*/ 2649136 w 9656525"/>
              <a:gd name="connsiteY188" fmla="*/ 475577 h 2761837"/>
              <a:gd name="connsiteX189" fmla="*/ 5616716 w 9656525"/>
              <a:gd name="connsiteY189" fmla="*/ 456217 h 2761837"/>
              <a:gd name="connsiteX190" fmla="*/ 5549516 w 9656525"/>
              <a:gd name="connsiteY190" fmla="*/ 464501 h 2761837"/>
              <a:gd name="connsiteX191" fmla="*/ 5527133 w 9656525"/>
              <a:gd name="connsiteY191" fmla="*/ 489255 h 2761837"/>
              <a:gd name="connsiteX192" fmla="*/ 5430507 w 9656525"/>
              <a:gd name="connsiteY192" fmla="*/ 468172 h 2761837"/>
              <a:gd name="connsiteX193" fmla="*/ 5476028 w 9656525"/>
              <a:gd name="connsiteY193" fmla="*/ 490056 h 2761837"/>
              <a:gd name="connsiteX194" fmla="*/ 5456463 w 9656525"/>
              <a:gd name="connsiteY194" fmla="*/ 536460 h 2761837"/>
              <a:gd name="connsiteX195" fmla="*/ 5722495 w 9656525"/>
              <a:gd name="connsiteY195" fmla="*/ 547657 h 2761837"/>
              <a:gd name="connsiteX196" fmla="*/ 5616716 w 9656525"/>
              <a:gd name="connsiteY196" fmla="*/ 456217 h 2761837"/>
              <a:gd name="connsiteX197" fmla="*/ 2953650 w 9656525"/>
              <a:gd name="connsiteY197" fmla="*/ 454539 h 2761837"/>
              <a:gd name="connsiteX198" fmla="*/ 2971822 w 9656525"/>
              <a:gd name="connsiteY198" fmla="*/ 456155 h 2761837"/>
              <a:gd name="connsiteX199" fmla="*/ 2969885 w 9656525"/>
              <a:gd name="connsiteY199" fmla="*/ 456318 h 2761837"/>
              <a:gd name="connsiteX200" fmla="*/ 2950886 w 9656525"/>
              <a:gd name="connsiteY200" fmla="*/ 456853 h 2761837"/>
              <a:gd name="connsiteX201" fmla="*/ 3013155 w 9656525"/>
              <a:gd name="connsiteY201" fmla="*/ 452703 h 2761837"/>
              <a:gd name="connsiteX202" fmla="*/ 2973079 w 9656525"/>
              <a:gd name="connsiteY202" fmla="*/ 456268 h 2761837"/>
              <a:gd name="connsiteX203" fmla="*/ 2971822 w 9656525"/>
              <a:gd name="connsiteY203" fmla="*/ 456155 h 2761837"/>
              <a:gd name="connsiteX204" fmla="*/ 4794115 w 9656525"/>
              <a:gd name="connsiteY204" fmla="*/ 431138 h 2761837"/>
              <a:gd name="connsiteX205" fmla="*/ 4898437 w 9656525"/>
              <a:gd name="connsiteY205" fmla="*/ 445774 h 2761837"/>
              <a:gd name="connsiteX206" fmla="*/ 4900549 w 9656525"/>
              <a:gd name="connsiteY206" fmla="*/ 462011 h 2761837"/>
              <a:gd name="connsiteX207" fmla="*/ 4787828 w 9656525"/>
              <a:gd name="connsiteY207" fmla="*/ 448410 h 2761837"/>
              <a:gd name="connsiteX208" fmla="*/ 3785304 w 9656525"/>
              <a:gd name="connsiteY208" fmla="*/ 418014 h 2761837"/>
              <a:gd name="connsiteX209" fmla="*/ 3686618 w 9656525"/>
              <a:gd name="connsiteY209" fmla="*/ 446675 h 2761837"/>
              <a:gd name="connsiteX210" fmla="*/ 3056564 w 9656525"/>
              <a:gd name="connsiteY210" fmla="*/ 458350 h 2761837"/>
              <a:gd name="connsiteX211" fmla="*/ 3155252 w 9656525"/>
              <a:gd name="connsiteY211" fmla="*/ 429689 h 2761837"/>
              <a:gd name="connsiteX212" fmla="*/ 3785304 w 9656525"/>
              <a:gd name="connsiteY212" fmla="*/ 418014 h 2761837"/>
              <a:gd name="connsiteX213" fmla="*/ 5573962 w 9656525"/>
              <a:gd name="connsiteY213" fmla="*/ 390001 h 2761837"/>
              <a:gd name="connsiteX214" fmla="*/ 5481562 w 9656525"/>
              <a:gd name="connsiteY214" fmla="*/ 401391 h 2761837"/>
              <a:gd name="connsiteX215" fmla="*/ 5487194 w 9656525"/>
              <a:gd name="connsiteY215" fmla="*/ 444687 h 2761837"/>
              <a:gd name="connsiteX216" fmla="*/ 5599211 w 9656525"/>
              <a:gd name="connsiteY216" fmla="*/ 452877 h 2761837"/>
              <a:gd name="connsiteX217" fmla="*/ 5585883 w 9656525"/>
              <a:gd name="connsiteY217" fmla="*/ 416027 h 2761837"/>
              <a:gd name="connsiteX218" fmla="*/ 5573962 w 9656525"/>
              <a:gd name="connsiteY218" fmla="*/ 390001 h 2761837"/>
              <a:gd name="connsiteX219" fmla="*/ 5362501 w 9656525"/>
              <a:gd name="connsiteY219" fmla="*/ 339082 h 2761837"/>
              <a:gd name="connsiteX220" fmla="*/ 5360745 w 9656525"/>
              <a:gd name="connsiteY220" fmla="*/ 341783 h 2761837"/>
              <a:gd name="connsiteX221" fmla="*/ 5356860 w 9656525"/>
              <a:gd name="connsiteY221" fmla="*/ 340808 h 2761837"/>
              <a:gd name="connsiteX222" fmla="*/ 5362501 w 9656525"/>
              <a:gd name="connsiteY222" fmla="*/ 339082 h 2761837"/>
              <a:gd name="connsiteX223" fmla="*/ 2338890 w 9656525"/>
              <a:gd name="connsiteY223" fmla="*/ 321357 h 2761837"/>
              <a:gd name="connsiteX224" fmla="*/ 2371836 w 9656525"/>
              <a:gd name="connsiteY224" fmla="*/ 377784 h 2761837"/>
              <a:gd name="connsiteX225" fmla="*/ 2297641 w 9656525"/>
              <a:gd name="connsiteY225" fmla="*/ 397928 h 2761837"/>
              <a:gd name="connsiteX226" fmla="*/ 2292714 w 9656525"/>
              <a:gd name="connsiteY226" fmla="*/ 360042 h 2761837"/>
              <a:gd name="connsiteX227" fmla="*/ 6432175 w 9656525"/>
              <a:gd name="connsiteY227" fmla="*/ 295215 h 2761837"/>
              <a:gd name="connsiteX228" fmla="*/ 6437808 w 9656525"/>
              <a:gd name="connsiteY228" fmla="*/ 338510 h 2761837"/>
              <a:gd name="connsiteX229" fmla="*/ 6404209 w 9656525"/>
              <a:gd name="connsiteY229" fmla="*/ 342653 h 2761837"/>
              <a:gd name="connsiteX230" fmla="*/ 6398575 w 9656525"/>
              <a:gd name="connsiteY230" fmla="*/ 299357 h 2761837"/>
              <a:gd name="connsiteX231" fmla="*/ 2013955 w 9656525"/>
              <a:gd name="connsiteY231" fmla="*/ 185444 h 2761837"/>
              <a:gd name="connsiteX232" fmla="*/ 2018180 w 9656525"/>
              <a:gd name="connsiteY232" fmla="*/ 217918 h 2761837"/>
              <a:gd name="connsiteX233" fmla="*/ 1984579 w 9656525"/>
              <a:gd name="connsiteY233" fmla="*/ 222059 h 2761837"/>
              <a:gd name="connsiteX234" fmla="*/ 1980354 w 9656525"/>
              <a:gd name="connsiteY234" fmla="*/ 189586 h 2761837"/>
              <a:gd name="connsiteX235" fmla="*/ 1800433 w 9656525"/>
              <a:gd name="connsiteY235" fmla="*/ 184270 h 2761837"/>
              <a:gd name="connsiteX236" fmla="*/ 1902692 w 9656525"/>
              <a:gd name="connsiteY236" fmla="*/ 248650 h 2761837"/>
              <a:gd name="connsiteX237" fmla="*/ 1873643 w 9656525"/>
              <a:gd name="connsiteY237" fmla="*/ 254979 h 2761837"/>
              <a:gd name="connsiteX238" fmla="*/ 1847412 w 9656525"/>
              <a:gd name="connsiteY238" fmla="*/ 282958 h 2761837"/>
              <a:gd name="connsiteX239" fmla="*/ 1899271 w 9656525"/>
              <a:gd name="connsiteY239" fmla="*/ 353550 h 2761837"/>
              <a:gd name="connsiteX240" fmla="*/ 2036538 w 9656525"/>
              <a:gd name="connsiteY240" fmla="*/ 424613 h 2761837"/>
              <a:gd name="connsiteX241" fmla="*/ 2015562 w 9656525"/>
              <a:gd name="connsiteY241" fmla="*/ 460192 h 2761837"/>
              <a:gd name="connsiteX242" fmla="*/ 1867782 w 9656525"/>
              <a:gd name="connsiteY242" fmla="*/ 373927 h 2761837"/>
              <a:gd name="connsiteX243" fmla="*/ 1676595 w 9656525"/>
              <a:gd name="connsiteY243" fmla="*/ 282017 h 2761837"/>
              <a:gd name="connsiteX244" fmla="*/ 1670961 w 9656525"/>
              <a:gd name="connsiteY244" fmla="*/ 238721 h 2761837"/>
              <a:gd name="connsiteX245" fmla="*/ 1800433 w 9656525"/>
              <a:gd name="connsiteY245" fmla="*/ 184270 h 2761837"/>
              <a:gd name="connsiteX246" fmla="*/ 5844627 w 9656525"/>
              <a:gd name="connsiteY246" fmla="*/ 43200 h 2761837"/>
              <a:gd name="connsiteX247" fmla="*/ 5829141 w 9656525"/>
              <a:gd name="connsiteY247" fmla="*/ 48560 h 2761837"/>
              <a:gd name="connsiteX248" fmla="*/ 5831286 w 9656525"/>
              <a:gd name="connsiteY248" fmla="*/ 47252 h 2761837"/>
              <a:gd name="connsiteX249" fmla="*/ 5844627 w 9656525"/>
              <a:gd name="connsiteY249" fmla="*/ 43200 h 2761837"/>
              <a:gd name="connsiteX250" fmla="*/ 5659775 w 9656525"/>
              <a:gd name="connsiteY250" fmla="*/ 0 h 2761837"/>
              <a:gd name="connsiteX251" fmla="*/ 5827652 w 9656525"/>
              <a:gd name="connsiteY251" fmla="*/ 49074 h 2761837"/>
              <a:gd name="connsiteX252" fmla="*/ 5829141 w 9656525"/>
              <a:gd name="connsiteY252" fmla="*/ 48560 h 2761837"/>
              <a:gd name="connsiteX253" fmla="*/ 5816459 w 9656525"/>
              <a:gd name="connsiteY253" fmla="*/ 56296 h 2761837"/>
              <a:gd name="connsiteX254" fmla="*/ 5782355 w 9656525"/>
              <a:gd name="connsiteY254" fmla="*/ 89369 h 2761837"/>
              <a:gd name="connsiteX255" fmla="*/ 5923848 w 9656525"/>
              <a:gd name="connsiteY255" fmla="*/ 192904 h 2761837"/>
              <a:gd name="connsiteX256" fmla="*/ 5908556 w 9656525"/>
              <a:gd name="connsiteY256" fmla="*/ 337761 h 2761837"/>
              <a:gd name="connsiteX257" fmla="*/ 6031788 w 9656525"/>
              <a:gd name="connsiteY257" fmla="*/ 366563 h 2761837"/>
              <a:gd name="connsiteX258" fmla="*/ 6125548 w 9656525"/>
              <a:gd name="connsiteY258" fmla="*/ 300017 h 2761837"/>
              <a:gd name="connsiteX259" fmla="*/ 5988281 w 9656525"/>
              <a:gd name="connsiteY259" fmla="*/ 228954 h 2761837"/>
              <a:gd name="connsiteX260" fmla="*/ 6025352 w 9656525"/>
              <a:gd name="connsiteY260" fmla="*/ 185892 h 2761837"/>
              <a:gd name="connsiteX261" fmla="*/ 6208795 w 9656525"/>
              <a:gd name="connsiteY261" fmla="*/ 218270 h 2761837"/>
              <a:gd name="connsiteX262" fmla="*/ 6236107 w 9656525"/>
              <a:gd name="connsiteY262" fmla="*/ 231399 h 2761837"/>
              <a:gd name="connsiteX263" fmla="*/ 6284396 w 9656525"/>
              <a:gd name="connsiteY263" fmla="*/ 208951 h 2761837"/>
              <a:gd name="connsiteX264" fmla="*/ 6215132 w 9656525"/>
              <a:gd name="connsiteY264" fmla="*/ 266979 h 2761837"/>
              <a:gd name="connsiteX265" fmla="*/ 6271214 w 9656525"/>
              <a:gd name="connsiteY265" fmla="*/ 370044 h 2761837"/>
              <a:gd name="connsiteX266" fmla="*/ 6274737 w 9656525"/>
              <a:gd name="connsiteY266" fmla="*/ 397104 h 2761837"/>
              <a:gd name="connsiteX267" fmla="*/ 6362259 w 9656525"/>
              <a:gd name="connsiteY267" fmla="*/ 413810 h 2761837"/>
              <a:gd name="connsiteX268" fmla="*/ 6428752 w 9656525"/>
              <a:gd name="connsiteY268" fmla="*/ 400114 h 2761837"/>
              <a:gd name="connsiteX269" fmla="*/ 6490019 w 9656525"/>
              <a:gd name="connsiteY269" fmla="*/ 411810 h 2761837"/>
              <a:gd name="connsiteX270" fmla="*/ 6576484 w 9656525"/>
              <a:gd name="connsiteY270" fmla="*/ 420398 h 2761837"/>
              <a:gd name="connsiteX271" fmla="*/ 6633876 w 9656525"/>
              <a:gd name="connsiteY271" fmla="*/ 402327 h 2761837"/>
              <a:gd name="connsiteX272" fmla="*/ 6602365 w 9656525"/>
              <a:gd name="connsiteY272" fmla="*/ 389713 h 2761837"/>
              <a:gd name="connsiteX273" fmla="*/ 6554755 w 9656525"/>
              <a:gd name="connsiteY273" fmla="*/ 384584 h 2761837"/>
              <a:gd name="connsiteX274" fmla="*/ 6602340 w 9656525"/>
              <a:gd name="connsiteY274" fmla="*/ 356722 h 2761837"/>
              <a:gd name="connsiteX275" fmla="*/ 6744485 w 9656525"/>
              <a:gd name="connsiteY275" fmla="*/ 399689 h 2761837"/>
              <a:gd name="connsiteX276" fmla="*/ 6701780 w 9656525"/>
              <a:gd name="connsiteY276" fmla="*/ 399454 h 2761837"/>
              <a:gd name="connsiteX277" fmla="*/ 6651381 w 9656525"/>
              <a:gd name="connsiteY277" fmla="*/ 405667 h 2761837"/>
              <a:gd name="connsiteX278" fmla="*/ 6780248 w 9656525"/>
              <a:gd name="connsiteY278" fmla="*/ 477765 h 2761837"/>
              <a:gd name="connsiteX279" fmla="*/ 6783718 w 9656525"/>
              <a:gd name="connsiteY279" fmla="*/ 438845 h 2761837"/>
              <a:gd name="connsiteX280" fmla="*/ 6808920 w 9656525"/>
              <a:gd name="connsiteY280" fmla="*/ 435739 h 2761837"/>
              <a:gd name="connsiteX281" fmla="*/ 6885223 w 9656525"/>
              <a:gd name="connsiteY281" fmla="*/ 431832 h 2761837"/>
              <a:gd name="connsiteX282" fmla="*/ 6976870 w 9656525"/>
              <a:gd name="connsiteY282" fmla="*/ 349050 h 2761837"/>
              <a:gd name="connsiteX283" fmla="*/ 7044118 w 9656525"/>
              <a:gd name="connsiteY283" fmla="*/ 406748 h 2761837"/>
              <a:gd name="connsiteX284" fmla="*/ 6971335 w 9656525"/>
              <a:gd name="connsiteY284" fmla="*/ 437714 h 2761837"/>
              <a:gd name="connsiteX285" fmla="*/ 7076411 w 9656525"/>
              <a:gd name="connsiteY285" fmla="*/ 523742 h 2761837"/>
              <a:gd name="connsiteX286" fmla="*/ 7032349 w 9656525"/>
              <a:gd name="connsiteY286" fmla="*/ 578664 h 2761837"/>
              <a:gd name="connsiteX287" fmla="*/ 7149646 w 9656525"/>
              <a:gd name="connsiteY287" fmla="*/ 627443 h 2761837"/>
              <a:gd name="connsiteX288" fmla="*/ 7238274 w 9656525"/>
              <a:gd name="connsiteY288" fmla="*/ 718249 h 2761837"/>
              <a:gd name="connsiteX289" fmla="*/ 7231987 w 9656525"/>
              <a:gd name="connsiteY289" fmla="*/ 735520 h 2761837"/>
              <a:gd name="connsiteX290" fmla="*/ 7225699 w 9656525"/>
              <a:gd name="connsiteY290" fmla="*/ 752792 h 2761837"/>
              <a:gd name="connsiteX291" fmla="*/ 7316038 w 9656525"/>
              <a:gd name="connsiteY291" fmla="*/ 791147 h 2761837"/>
              <a:gd name="connsiteX292" fmla="*/ 7310454 w 9656525"/>
              <a:gd name="connsiteY292" fmla="*/ 813833 h 2761837"/>
              <a:gd name="connsiteX293" fmla="*/ 7306279 w 9656525"/>
              <a:gd name="connsiteY293" fmla="*/ 847340 h 2761837"/>
              <a:gd name="connsiteX294" fmla="*/ 7377051 w 9656525"/>
              <a:gd name="connsiteY294" fmla="*/ 932097 h 2761837"/>
              <a:gd name="connsiteX295" fmla="*/ 7397322 w 9656525"/>
              <a:gd name="connsiteY295" fmla="*/ 891108 h 2761837"/>
              <a:gd name="connsiteX296" fmla="*/ 7481321 w 9656525"/>
              <a:gd name="connsiteY296" fmla="*/ 880753 h 2761837"/>
              <a:gd name="connsiteX297" fmla="*/ 7569498 w 9656525"/>
              <a:gd name="connsiteY297" fmla="*/ 836890 h 2761837"/>
              <a:gd name="connsiteX298" fmla="*/ 7533079 w 9656525"/>
              <a:gd name="connsiteY298" fmla="*/ 819384 h 2761837"/>
              <a:gd name="connsiteX299" fmla="*/ 7546360 w 9656525"/>
              <a:gd name="connsiteY299" fmla="*/ 790251 h 2761837"/>
              <a:gd name="connsiteX300" fmla="*/ 7510999 w 9656525"/>
              <a:gd name="connsiteY300" fmla="*/ 780863 h 2761837"/>
              <a:gd name="connsiteX301" fmla="*/ 7475638 w 9656525"/>
              <a:gd name="connsiteY301" fmla="*/ 771475 h 2761837"/>
              <a:gd name="connsiteX302" fmla="*/ 7387462 w 9656525"/>
              <a:gd name="connsiteY302" fmla="*/ 815337 h 2761837"/>
              <a:gd name="connsiteX303" fmla="*/ 7479814 w 9656525"/>
              <a:gd name="connsiteY303" fmla="*/ 737967 h 2761837"/>
              <a:gd name="connsiteX304" fmla="*/ 7352354 w 9656525"/>
              <a:gd name="connsiteY304" fmla="*/ 676693 h 2761837"/>
              <a:gd name="connsiteX305" fmla="*/ 7327907 w 9656525"/>
              <a:gd name="connsiteY305" fmla="*/ 751192 h 2761837"/>
              <a:gd name="connsiteX306" fmla="*/ 7273986 w 9656525"/>
              <a:gd name="connsiteY306" fmla="*/ 730344 h 2761837"/>
              <a:gd name="connsiteX307" fmla="*/ 7311057 w 9656525"/>
              <a:gd name="connsiteY307" fmla="*/ 687283 h 2761837"/>
              <a:gd name="connsiteX308" fmla="*/ 7299137 w 9656525"/>
              <a:gd name="connsiteY308" fmla="*/ 661257 h 2761837"/>
              <a:gd name="connsiteX309" fmla="*/ 7288622 w 9656525"/>
              <a:gd name="connsiteY309" fmla="*/ 646055 h 2761837"/>
              <a:gd name="connsiteX310" fmla="*/ 7334146 w 9656525"/>
              <a:gd name="connsiteY310" fmla="*/ 667939 h 2761837"/>
              <a:gd name="connsiteX311" fmla="*/ 7362817 w 9656525"/>
              <a:gd name="connsiteY311" fmla="*/ 625912 h 2761837"/>
              <a:gd name="connsiteX312" fmla="*/ 7393624 w 9656525"/>
              <a:gd name="connsiteY312" fmla="*/ 633114 h 2761837"/>
              <a:gd name="connsiteX313" fmla="*/ 7425137 w 9656525"/>
              <a:gd name="connsiteY313" fmla="*/ 645725 h 2761837"/>
              <a:gd name="connsiteX314" fmla="*/ 7430017 w 9656525"/>
              <a:gd name="connsiteY314" fmla="*/ 617629 h 2761837"/>
              <a:gd name="connsiteX315" fmla="*/ 7426902 w 9656525"/>
              <a:gd name="connsiteY315" fmla="*/ 605984 h 2761837"/>
              <a:gd name="connsiteX316" fmla="*/ 7421767 w 9656525"/>
              <a:gd name="connsiteY316" fmla="*/ 599046 h 2761837"/>
              <a:gd name="connsiteX317" fmla="*/ 7439107 w 9656525"/>
              <a:gd name="connsiteY317" fmla="*/ 601387 h 2761837"/>
              <a:gd name="connsiteX318" fmla="*/ 7479713 w 9656525"/>
              <a:gd name="connsiteY318" fmla="*/ 606005 h 2761837"/>
              <a:gd name="connsiteX319" fmla="*/ 7586297 w 9656525"/>
              <a:gd name="connsiteY319" fmla="*/ 834819 h 2761837"/>
              <a:gd name="connsiteX320" fmla="*/ 7565396 w 9656525"/>
              <a:gd name="connsiteY320" fmla="*/ 969369 h 2761837"/>
              <a:gd name="connsiteX321" fmla="*/ 7506670 w 9656525"/>
              <a:gd name="connsiteY321" fmla="*/ 1075589 h 2761837"/>
              <a:gd name="connsiteX322" fmla="*/ 7573167 w 9656525"/>
              <a:gd name="connsiteY322" fmla="*/ 1061893 h 2761837"/>
              <a:gd name="connsiteX323" fmla="*/ 7431924 w 9656525"/>
              <a:gd name="connsiteY323" fmla="*/ 1288262 h 2761837"/>
              <a:gd name="connsiteX324" fmla="*/ 7384996 w 9656525"/>
              <a:gd name="connsiteY324" fmla="*/ 1255554 h 2761837"/>
              <a:gd name="connsiteX325" fmla="*/ 7488563 w 9656525"/>
              <a:gd name="connsiteY325" fmla="*/ 1198797 h 2761837"/>
              <a:gd name="connsiteX326" fmla="*/ 7437458 w 9656525"/>
              <a:gd name="connsiteY326" fmla="*/ 1199598 h 2761837"/>
              <a:gd name="connsiteX327" fmla="*/ 7319882 w 9656525"/>
              <a:gd name="connsiteY327" fmla="*/ 1247083 h 2761837"/>
              <a:gd name="connsiteX328" fmla="*/ 7238724 w 9656525"/>
              <a:gd name="connsiteY328" fmla="*/ 1312077 h 2761837"/>
              <a:gd name="connsiteX329" fmla="*/ 7250644 w 9656525"/>
              <a:gd name="connsiteY329" fmla="*/ 1338102 h 2761837"/>
              <a:gd name="connsiteX330" fmla="*/ 7261155 w 9656525"/>
              <a:gd name="connsiteY330" fmla="*/ 1353303 h 2761837"/>
              <a:gd name="connsiteX331" fmla="*/ 7162468 w 9656525"/>
              <a:gd name="connsiteY331" fmla="*/ 1381964 h 2761837"/>
              <a:gd name="connsiteX332" fmla="*/ 7085509 w 9656525"/>
              <a:gd name="connsiteY332" fmla="*/ 1446438 h 2761837"/>
              <a:gd name="connsiteX333" fmla="*/ 6952979 w 9656525"/>
              <a:gd name="connsiteY333" fmla="*/ 1462774 h 2761837"/>
              <a:gd name="connsiteX334" fmla="*/ 7174618 w 9656525"/>
              <a:gd name="connsiteY334" fmla="*/ 1487331 h 2761837"/>
              <a:gd name="connsiteX335" fmla="*/ 7419129 w 9656525"/>
              <a:gd name="connsiteY335" fmla="*/ 1466210 h 2761837"/>
              <a:gd name="connsiteX336" fmla="*/ 7486190 w 9656525"/>
              <a:gd name="connsiteY336" fmla="*/ 1494799 h 2761837"/>
              <a:gd name="connsiteX337" fmla="*/ 7519970 w 9656525"/>
              <a:gd name="connsiteY337" fmla="*/ 1487159 h 2761837"/>
              <a:gd name="connsiteX338" fmla="*/ 7528523 w 9656525"/>
              <a:gd name="connsiteY338" fmla="*/ 1475652 h 2761837"/>
              <a:gd name="connsiteX339" fmla="*/ 7790018 w 9656525"/>
              <a:gd name="connsiteY339" fmla="*/ 1442484 h 2761837"/>
              <a:gd name="connsiteX340" fmla="*/ 7992507 w 9656525"/>
              <a:gd name="connsiteY340" fmla="*/ 1413092 h 2761837"/>
              <a:gd name="connsiteX341" fmla="*/ 8052009 w 9656525"/>
              <a:gd name="connsiteY341" fmla="*/ 1365448 h 2761837"/>
              <a:gd name="connsiteX342" fmla="*/ 8178262 w 9656525"/>
              <a:gd name="connsiteY342" fmla="*/ 1373810 h 2761837"/>
              <a:gd name="connsiteX343" fmla="*/ 8735964 w 9656525"/>
              <a:gd name="connsiteY343" fmla="*/ 1217579 h 2761837"/>
              <a:gd name="connsiteX344" fmla="*/ 9419732 w 9656525"/>
              <a:gd name="connsiteY344" fmla="*/ 1086162 h 2761837"/>
              <a:gd name="connsiteX345" fmla="*/ 9267009 w 9656525"/>
              <a:gd name="connsiteY345" fmla="*/ 1183609 h 2761837"/>
              <a:gd name="connsiteX346" fmla="*/ 9279606 w 9656525"/>
              <a:gd name="connsiteY346" fmla="*/ 1186914 h 2761837"/>
              <a:gd name="connsiteX347" fmla="*/ 9295615 w 9656525"/>
              <a:gd name="connsiteY347" fmla="*/ 1195317 h 2761837"/>
              <a:gd name="connsiteX348" fmla="*/ 9302694 w 9656525"/>
              <a:gd name="connsiteY348" fmla="*/ 1193655 h 2761837"/>
              <a:gd name="connsiteX349" fmla="*/ 9376466 w 9656525"/>
              <a:gd name="connsiteY349" fmla="*/ 1187567 h 2761837"/>
              <a:gd name="connsiteX350" fmla="*/ 9248657 w 9656525"/>
              <a:gd name="connsiteY350" fmla="*/ 1316299 h 2761837"/>
              <a:gd name="connsiteX351" fmla="*/ 9282250 w 9656525"/>
              <a:gd name="connsiteY351" fmla="*/ 1325110 h 2761837"/>
              <a:gd name="connsiteX352" fmla="*/ 9197396 w 9656525"/>
              <a:gd name="connsiteY352" fmla="*/ 1379856 h 2761837"/>
              <a:gd name="connsiteX353" fmla="*/ 9095996 w 9656525"/>
              <a:gd name="connsiteY353" fmla="*/ 1408262 h 2761837"/>
              <a:gd name="connsiteX354" fmla="*/ 9053414 w 9656525"/>
              <a:gd name="connsiteY354" fmla="*/ 1449345 h 2761837"/>
              <a:gd name="connsiteX355" fmla="*/ 8943335 w 9656525"/>
              <a:gd name="connsiteY355" fmla="*/ 1500225 h 2761837"/>
              <a:gd name="connsiteX356" fmla="*/ 8833630 w 9656525"/>
              <a:gd name="connsiteY356" fmla="*/ 1518202 h 2761837"/>
              <a:gd name="connsiteX357" fmla="*/ 8799602 w 9656525"/>
              <a:gd name="connsiteY357" fmla="*/ 1547778 h 2761837"/>
              <a:gd name="connsiteX358" fmla="*/ 9077892 w 9656525"/>
              <a:gd name="connsiteY358" fmla="*/ 1519017 h 2761837"/>
              <a:gd name="connsiteX359" fmla="*/ 9356495 w 9656525"/>
              <a:gd name="connsiteY359" fmla="*/ 1462835 h 2761837"/>
              <a:gd name="connsiteX360" fmla="*/ 9415063 w 9656525"/>
              <a:gd name="connsiteY360" fmla="*/ 1497448 h 2761837"/>
              <a:gd name="connsiteX361" fmla="*/ 9157036 w 9656525"/>
              <a:gd name="connsiteY361" fmla="*/ 1596151 h 2761837"/>
              <a:gd name="connsiteX362" fmla="*/ 8890393 w 9656525"/>
              <a:gd name="connsiteY362" fmla="*/ 1711845 h 2761837"/>
              <a:gd name="connsiteX363" fmla="*/ 8924049 w 9656525"/>
              <a:gd name="connsiteY363" fmla="*/ 1715172 h 2761837"/>
              <a:gd name="connsiteX364" fmla="*/ 8949275 w 9656525"/>
              <a:gd name="connsiteY364" fmla="*/ 1719039 h 2761837"/>
              <a:gd name="connsiteX365" fmla="*/ 8974314 w 9656525"/>
              <a:gd name="connsiteY365" fmla="*/ 1739356 h 2761837"/>
              <a:gd name="connsiteX366" fmla="*/ 9253413 w 9656525"/>
              <a:gd name="connsiteY366" fmla="*/ 1639305 h 2761837"/>
              <a:gd name="connsiteX367" fmla="*/ 9337457 w 9656525"/>
              <a:gd name="connsiteY367" fmla="*/ 1655848 h 2761837"/>
              <a:gd name="connsiteX368" fmla="*/ 9227316 w 9656525"/>
              <a:gd name="connsiteY368" fmla="*/ 1712212 h 2761837"/>
              <a:gd name="connsiteX369" fmla="*/ 9370552 w 9656525"/>
              <a:gd name="connsiteY369" fmla="*/ 1708529 h 2761837"/>
              <a:gd name="connsiteX370" fmla="*/ 9480319 w 9656525"/>
              <a:gd name="connsiteY370" fmla="*/ 1685068 h 2761837"/>
              <a:gd name="connsiteX371" fmla="*/ 9564238 w 9656525"/>
              <a:gd name="connsiteY371" fmla="*/ 1712580 h 2761837"/>
              <a:gd name="connsiteX372" fmla="*/ 9656525 w 9656525"/>
              <a:gd name="connsiteY372" fmla="*/ 1745035 h 2761837"/>
              <a:gd name="connsiteX373" fmla="*/ 9410830 w 9656525"/>
              <a:gd name="connsiteY373" fmla="*/ 1870348 h 2761837"/>
              <a:gd name="connsiteX374" fmla="*/ 9529028 w 9656525"/>
              <a:gd name="connsiteY374" fmla="*/ 1846347 h 2761837"/>
              <a:gd name="connsiteX375" fmla="*/ 9427130 w 9656525"/>
              <a:gd name="connsiteY375" fmla="*/ 1918624 h 2761837"/>
              <a:gd name="connsiteX376" fmla="*/ 9309429 w 9656525"/>
              <a:gd name="connsiteY376" fmla="*/ 1898754 h 2761837"/>
              <a:gd name="connsiteX377" fmla="*/ 9225075 w 9656525"/>
              <a:gd name="connsiteY377" fmla="*/ 1909630 h 2761837"/>
              <a:gd name="connsiteX378" fmla="*/ 9258169 w 9656525"/>
              <a:gd name="connsiteY378" fmla="*/ 1962311 h 2761837"/>
              <a:gd name="connsiteX379" fmla="*/ 9371965 w 9656525"/>
              <a:gd name="connsiteY379" fmla="*/ 1955032 h 2761837"/>
              <a:gd name="connsiteX380" fmla="*/ 9494189 w 9656525"/>
              <a:gd name="connsiteY380" fmla="*/ 1947213 h 2761837"/>
              <a:gd name="connsiteX381" fmla="*/ 9510613 w 9656525"/>
              <a:gd name="connsiteY381" fmla="*/ 1984521 h 2761837"/>
              <a:gd name="connsiteX382" fmla="*/ 9167919 w 9656525"/>
              <a:gd name="connsiteY382" fmla="*/ 2121519 h 2761837"/>
              <a:gd name="connsiteX383" fmla="*/ 8824977 w 9656525"/>
              <a:gd name="connsiteY383" fmla="*/ 2280453 h 2761837"/>
              <a:gd name="connsiteX384" fmla="*/ 8841462 w 9656525"/>
              <a:gd name="connsiteY384" fmla="*/ 2312278 h 2761837"/>
              <a:gd name="connsiteX385" fmla="*/ 8791012 w 9656525"/>
              <a:gd name="connsiteY385" fmla="*/ 2304545 h 2761837"/>
              <a:gd name="connsiteX386" fmla="*/ 8825599 w 9656525"/>
              <a:gd name="connsiteY386" fmla="*/ 2225615 h 2761837"/>
              <a:gd name="connsiteX387" fmla="*/ 8766657 w 9656525"/>
              <a:gd name="connsiteY387" fmla="*/ 2223906 h 2761837"/>
              <a:gd name="connsiteX388" fmla="*/ 8470948 w 9656525"/>
              <a:gd name="connsiteY388" fmla="*/ 2303100 h 2761837"/>
              <a:gd name="connsiteX389" fmla="*/ 7610850 w 9656525"/>
              <a:gd name="connsiteY389" fmla="*/ 2385518 h 2761837"/>
              <a:gd name="connsiteX390" fmla="*/ 7442265 w 9656525"/>
              <a:gd name="connsiteY390" fmla="*/ 2396302 h 2761837"/>
              <a:gd name="connsiteX391" fmla="*/ 7400428 w 9656525"/>
              <a:gd name="connsiteY391" fmla="*/ 2371580 h 2761837"/>
              <a:gd name="connsiteX392" fmla="*/ 7282170 w 9656525"/>
              <a:gd name="connsiteY392" fmla="*/ 2401064 h 2761837"/>
              <a:gd name="connsiteX393" fmla="*/ 7247955 w 9656525"/>
              <a:gd name="connsiteY393" fmla="*/ 2447091 h 2761837"/>
              <a:gd name="connsiteX394" fmla="*/ 7298468 w 9656525"/>
              <a:gd name="connsiteY394" fmla="*/ 2449340 h 2761837"/>
              <a:gd name="connsiteX395" fmla="*/ 7340366 w 9656525"/>
              <a:gd name="connsiteY395" fmla="*/ 2468579 h 2761837"/>
              <a:gd name="connsiteX396" fmla="*/ 7331844 w 9656525"/>
              <a:gd name="connsiteY396" fmla="*/ 2477344 h 2761837"/>
              <a:gd name="connsiteX397" fmla="*/ 7323259 w 9656525"/>
              <a:gd name="connsiteY397" fmla="*/ 2491592 h 2761837"/>
              <a:gd name="connsiteX398" fmla="*/ 7339992 w 9656525"/>
              <a:gd name="connsiteY398" fmla="*/ 2501482 h 2761837"/>
              <a:gd name="connsiteX399" fmla="*/ 7189075 w 9656525"/>
              <a:gd name="connsiteY399" fmla="*/ 2439898 h 2761837"/>
              <a:gd name="connsiteX400" fmla="*/ 7201968 w 9656525"/>
              <a:gd name="connsiteY400" fmla="*/ 2417153 h 2761837"/>
              <a:gd name="connsiteX401" fmla="*/ 7214736 w 9656525"/>
              <a:gd name="connsiteY401" fmla="*/ 2405377 h 2761837"/>
              <a:gd name="connsiteX402" fmla="*/ 7063134 w 9656525"/>
              <a:gd name="connsiteY402" fmla="*/ 2404116 h 2761837"/>
              <a:gd name="connsiteX403" fmla="*/ 6954176 w 9656525"/>
              <a:gd name="connsiteY403" fmla="*/ 2356287 h 2761837"/>
              <a:gd name="connsiteX404" fmla="*/ 6979774 w 9656525"/>
              <a:gd name="connsiteY404" fmla="*/ 2327250 h 2761837"/>
              <a:gd name="connsiteX405" fmla="*/ 7088669 w 9656525"/>
              <a:gd name="connsiteY405" fmla="*/ 2380563 h 2761837"/>
              <a:gd name="connsiteX406" fmla="*/ 7232341 w 9656525"/>
              <a:gd name="connsiteY406" fmla="*/ 2338493 h 2761837"/>
              <a:gd name="connsiteX407" fmla="*/ 7173709 w 9656525"/>
              <a:gd name="connsiteY407" fmla="*/ 2309365 h 2761837"/>
              <a:gd name="connsiteX408" fmla="*/ 7055762 w 9656525"/>
              <a:gd name="connsiteY408" fmla="*/ 2311430 h 2761837"/>
              <a:gd name="connsiteX409" fmla="*/ 6844782 w 9656525"/>
              <a:gd name="connsiteY409" fmla="*/ 2346845 h 2761837"/>
              <a:gd name="connsiteX410" fmla="*/ 6819431 w 9656525"/>
              <a:gd name="connsiteY410" fmla="*/ 2353946 h 2761837"/>
              <a:gd name="connsiteX411" fmla="*/ 6894797 w 9656525"/>
              <a:gd name="connsiteY411" fmla="*/ 2392964 h 2761837"/>
              <a:gd name="connsiteX412" fmla="*/ 6709415 w 9656525"/>
              <a:gd name="connsiteY412" fmla="*/ 2399342 h 2761837"/>
              <a:gd name="connsiteX413" fmla="*/ 6801701 w 9656525"/>
              <a:gd name="connsiteY413" fmla="*/ 2431798 h 2761837"/>
              <a:gd name="connsiteX414" fmla="*/ 6662852 w 9656525"/>
              <a:gd name="connsiteY414" fmla="*/ 2420132 h 2761837"/>
              <a:gd name="connsiteX415" fmla="*/ 6627984 w 9656525"/>
              <a:gd name="connsiteY415" fmla="*/ 2419025 h 2761837"/>
              <a:gd name="connsiteX416" fmla="*/ 6667394 w 9656525"/>
              <a:gd name="connsiteY416" fmla="*/ 2391072 h 2761837"/>
              <a:gd name="connsiteX417" fmla="*/ 6456910 w 9656525"/>
              <a:gd name="connsiteY417" fmla="*/ 2382616 h 2761837"/>
              <a:gd name="connsiteX418" fmla="*/ 6415261 w 9656525"/>
              <a:gd name="connsiteY418" fmla="*/ 2341442 h 2761837"/>
              <a:gd name="connsiteX419" fmla="*/ 5977312 w 9656525"/>
              <a:gd name="connsiteY419" fmla="*/ 2336578 h 2761837"/>
              <a:gd name="connsiteX420" fmla="*/ 5110154 w 9656525"/>
              <a:gd name="connsiteY420" fmla="*/ 2298891 h 2761837"/>
              <a:gd name="connsiteX421" fmla="*/ 4285702 w 9656525"/>
              <a:gd name="connsiteY421" fmla="*/ 2209155 h 2761837"/>
              <a:gd name="connsiteX422" fmla="*/ 4289326 w 9656525"/>
              <a:gd name="connsiteY422" fmla="*/ 2260982 h 2761837"/>
              <a:gd name="connsiteX423" fmla="*/ 4326667 w 9656525"/>
              <a:gd name="connsiteY423" fmla="*/ 2310651 h 2761837"/>
              <a:gd name="connsiteX424" fmla="*/ 4258169 w 9656525"/>
              <a:gd name="connsiteY424" fmla="*/ 2362296 h 2761837"/>
              <a:gd name="connsiteX425" fmla="*/ 4235183 w 9656525"/>
              <a:gd name="connsiteY425" fmla="*/ 2390745 h 2761837"/>
              <a:gd name="connsiteX426" fmla="*/ 4231013 w 9656525"/>
              <a:gd name="connsiteY426" fmla="*/ 2389378 h 2761837"/>
              <a:gd name="connsiteX427" fmla="*/ 4174255 w 9656525"/>
              <a:gd name="connsiteY427" fmla="*/ 2380679 h 2761837"/>
              <a:gd name="connsiteX428" fmla="*/ 4115499 w 9656525"/>
              <a:gd name="connsiteY428" fmla="*/ 2362517 h 2761837"/>
              <a:gd name="connsiteX429" fmla="*/ 4081346 w 9656525"/>
              <a:gd name="connsiteY429" fmla="*/ 2403062 h 2761837"/>
              <a:gd name="connsiteX430" fmla="*/ 4063741 w 9656525"/>
              <a:gd name="connsiteY430" fmla="*/ 2469946 h 2761837"/>
              <a:gd name="connsiteX431" fmla="*/ 4021096 w 9656525"/>
              <a:gd name="connsiteY431" fmla="*/ 2516512 h 2761837"/>
              <a:gd name="connsiteX432" fmla="*/ 3987379 w 9656525"/>
              <a:gd name="connsiteY432" fmla="*/ 2518670 h 2761837"/>
              <a:gd name="connsiteX433" fmla="*/ 3986445 w 9656525"/>
              <a:gd name="connsiteY433" fmla="*/ 2600926 h 2761837"/>
              <a:gd name="connsiteX434" fmla="*/ 3944548 w 9656525"/>
              <a:gd name="connsiteY434" fmla="*/ 2581688 h 2761837"/>
              <a:gd name="connsiteX435" fmla="*/ 3876678 w 9656525"/>
              <a:gd name="connsiteY435" fmla="*/ 2624388 h 2761837"/>
              <a:gd name="connsiteX436" fmla="*/ 3935247 w 9656525"/>
              <a:gd name="connsiteY436" fmla="*/ 2659000 h 2761837"/>
              <a:gd name="connsiteX437" fmla="*/ 3918078 w 9656525"/>
              <a:gd name="connsiteY437" fmla="*/ 2687497 h 2761837"/>
              <a:gd name="connsiteX438" fmla="*/ 4010550 w 9656525"/>
              <a:gd name="connsiteY438" fmla="*/ 2703501 h 2761837"/>
              <a:gd name="connsiteX439" fmla="*/ 3909524 w 9656525"/>
              <a:gd name="connsiteY439" fmla="*/ 2699004 h 2761837"/>
              <a:gd name="connsiteX440" fmla="*/ 3892478 w 9656525"/>
              <a:gd name="connsiteY440" fmla="*/ 2716534 h 2761837"/>
              <a:gd name="connsiteX441" fmla="*/ 3733771 w 9656525"/>
              <a:gd name="connsiteY441" fmla="*/ 2657162 h 2761837"/>
              <a:gd name="connsiteX442" fmla="*/ 3732232 w 9656525"/>
              <a:gd name="connsiteY442" fmla="*/ 2657590 h 2761837"/>
              <a:gd name="connsiteX443" fmla="*/ 3745823 w 9656525"/>
              <a:gd name="connsiteY443" fmla="*/ 2650568 h 2761837"/>
              <a:gd name="connsiteX444" fmla="*/ 3784080 w 9656525"/>
              <a:gd name="connsiteY444" fmla="*/ 2619352 h 2761837"/>
              <a:gd name="connsiteX445" fmla="*/ 3659010 w 9656525"/>
              <a:gd name="connsiteY445" fmla="*/ 2506795 h 2761837"/>
              <a:gd name="connsiteX446" fmla="*/ 3694346 w 9656525"/>
              <a:gd name="connsiteY446" fmla="*/ 2362059 h 2761837"/>
              <a:gd name="connsiteX447" fmla="*/ 3576835 w 9656525"/>
              <a:gd name="connsiteY447" fmla="*/ 2325737 h 2761837"/>
              <a:gd name="connsiteX448" fmla="*/ 3475060 w 9656525"/>
              <a:gd name="connsiteY448" fmla="*/ 2387047 h 2761837"/>
              <a:gd name="connsiteX449" fmla="*/ 3600503 w 9656525"/>
              <a:gd name="connsiteY449" fmla="*/ 2466699 h 2761837"/>
              <a:gd name="connsiteX450" fmla="*/ 3557921 w 9656525"/>
              <a:gd name="connsiteY450" fmla="*/ 2507782 h 2761837"/>
              <a:gd name="connsiteX451" fmla="*/ 3381530 w 9656525"/>
              <a:gd name="connsiteY451" fmla="*/ 2464267 h 2761837"/>
              <a:gd name="connsiteX452" fmla="*/ 3356428 w 9656525"/>
              <a:gd name="connsiteY452" fmla="*/ 2449433 h 2761837"/>
              <a:gd name="connsiteX453" fmla="*/ 3305665 w 9656525"/>
              <a:gd name="connsiteY453" fmla="*/ 2469120 h 2761837"/>
              <a:gd name="connsiteX454" fmla="*/ 3382090 w 9656525"/>
              <a:gd name="connsiteY454" fmla="*/ 2414913 h 2761837"/>
              <a:gd name="connsiteX455" fmla="*/ 3341187 w 9656525"/>
              <a:gd name="connsiteY455" fmla="*/ 2307932 h 2761837"/>
              <a:gd name="connsiteX456" fmla="*/ 3341499 w 9656525"/>
              <a:gd name="connsiteY456" fmla="*/ 2280514 h 2761837"/>
              <a:gd name="connsiteX457" fmla="*/ 3257517 w 9656525"/>
              <a:gd name="connsiteY457" fmla="*/ 2258487 h 2761837"/>
              <a:gd name="connsiteX458" fmla="*/ 3190020 w 9656525"/>
              <a:gd name="connsiteY458" fmla="*/ 2268284 h 2761837"/>
              <a:gd name="connsiteX459" fmla="*/ 3131234 w 9656525"/>
              <a:gd name="connsiteY459" fmla="*/ 2252865 h 2761837"/>
              <a:gd name="connsiteX460" fmla="*/ 3047159 w 9656525"/>
              <a:gd name="connsiteY460" fmla="*/ 2239064 h 2761837"/>
              <a:gd name="connsiteX461" fmla="*/ 2988029 w 9656525"/>
              <a:gd name="connsiteY461" fmla="*/ 2253806 h 2761837"/>
              <a:gd name="connsiteX462" fmla="*/ 3017345 w 9656525"/>
              <a:gd name="connsiteY462" fmla="*/ 2268370 h 2761837"/>
              <a:gd name="connsiteX463" fmla="*/ 3063581 w 9656525"/>
              <a:gd name="connsiteY463" fmla="*/ 2276372 h 2761837"/>
              <a:gd name="connsiteX464" fmla="*/ 3012757 w 9656525"/>
              <a:gd name="connsiteY464" fmla="*/ 2301543 h 2761837"/>
              <a:gd name="connsiteX465" fmla="*/ 2878573 w 9656525"/>
              <a:gd name="connsiteY465" fmla="*/ 2249848 h 2761837"/>
              <a:gd name="connsiteX466" fmla="*/ 2920657 w 9656525"/>
              <a:gd name="connsiteY466" fmla="*/ 2252636 h 2761837"/>
              <a:gd name="connsiteX467" fmla="*/ 2971233 w 9656525"/>
              <a:gd name="connsiteY467" fmla="*/ 2249401 h 2761837"/>
              <a:gd name="connsiteX468" fmla="*/ 2854219 w 9656525"/>
              <a:gd name="connsiteY468" fmla="*/ 2169209 h 2761837"/>
              <a:gd name="connsiteX469" fmla="*/ 2845354 w 9656525"/>
              <a:gd name="connsiteY469" fmla="*/ 2208134 h 2761837"/>
              <a:gd name="connsiteX470" fmla="*/ 2820066 w 9656525"/>
              <a:gd name="connsiteY470" fmla="*/ 2209752 h 2761837"/>
              <a:gd name="connsiteX471" fmla="*/ 2744265 w 9656525"/>
              <a:gd name="connsiteY471" fmla="*/ 2209121 h 2761837"/>
              <a:gd name="connsiteX472" fmla="*/ 2642305 w 9656525"/>
              <a:gd name="connsiteY472" fmla="*/ 2286881 h 2761837"/>
              <a:gd name="connsiteX473" fmla="*/ 2584046 w 9656525"/>
              <a:gd name="connsiteY473" fmla="*/ 2224850 h 2761837"/>
              <a:gd name="connsiteX474" fmla="*/ 2660160 w 9656525"/>
              <a:gd name="connsiteY474" fmla="*/ 2198061 h 2761837"/>
              <a:gd name="connsiteX475" fmla="*/ 2568558 w 9656525"/>
              <a:gd name="connsiteY475" fmla="*/ 2105285 h 2761837"/>
              <a:gd name="connsiteX476" fmla="*/ 2619693 w 9656525"/>
              <a:gd name="connsiteY476" fmla="*/ 2052695 h 2761837"/>
              <a:gd name="connsiteX477" fmla="*/ 2510829 w 9656525"/>
              <a:gd name="connsiteY477" fmla="*/ 1996641 h 2761837"/>
              <a:gd name="connsiteX478" fmla="*/ 2436117 w 9656525"/>
              <a:gd name="connsiteY478" fmla="*/ 1900042 h 2761837"/>
              <a:gd name="connsiteX479" fmla="*/ 2444734 w 9656525"/>
              <a:gd name="connsiteY479" fmla="*/ 1883052 h 2761837"/>
              <a:gd name="connsiteX480" fmla="*/ 2453350 w 9656525"/>
              <a:gd name="connsiteY480" fmla="*/ 1866061 h 2761837"/>
              <a:gd name="connsiteX481" fmla="*/ 2369616 w 9656525"/>
              <a:gd name="connsiteY481" fmla="*/ 1822099 h 2761837"/>
              <a:gd name="connsiteX482" fmla="*/ 2378295 w 9656525"/>
              <a:gd name="connsiteY482" fmla="*/ 1799625 h 2761837"/>
              <a:gd name="connsiteX483" fmla="*/ 2387098 w 9656525"/>
              <a:gd name="connsiteY483" fmla="*/ 1766183 h 2761837"/>
              <a:gd name="connsiteX484" fmla="*/ 2329151 w 9656525"/>
              <a:gd name="connsiteY484" fmla="*/ 1676732 h 2761837"/>
              <a:gd name="connsiteX485" fmla="*/ 2303427 w 9656525"/>
              <a:gd name="connsiteY485" fmla="*/ 1716736 h 2761837"/>
              <a:gd name="connsiteX486" fmla="*/ 2219134 w 9656525"/>
              <a:gd name="connsiteY486" fmla="*/ 1722129 h 2761837"/>
              <a:gd name="connsiteX487" fmla="*/ 2126039 w 9656525"/>
              <a:gd name="connsiteY487" fmla="*/ 1760962 h 2761837"/>
              <a:gd name="connsiteX488" fmla="*/ 2159507 w 9656525"/>
              <a:gd name="connsiteY488" fmla="*/ 1780741 h 2761837"/>
              <a:gd name="connsiteX489" fmla="*/ 2142337 w 9656525"/>
              <a:gd name="connsiteY489" fmla="*/ 1809238 h 2761837"/>
              <a:gd name="connsiteX490" fmla="*/ 2175899 w 9656525"/>
              <a:gd name="connsiteY490" fmla="*/ 1820792 h 2761837"/>
              <a:gd name="connsiteX491" fmla="*/ 2209461 w 9656525"/>
              <a:gd name="connsiteY491" fmla="*/ 1832344 h 2761837"/>
              <a:gd name="connsiteX492" fmla="*/ 2302555 w 9656525"/>
              <a:gd name="connsiteY492" fmla="*/ 1793509 h 2761837"/>
              <a:gd name="connsiteX493" fmla="*/ 2200657 w 9656525"/>
              <a:gd name="connsiteY493" fmla="*/ 1865786 h 2761837"/>
              <a:gd name="connsiteX494" fmla="*/ 2317796 w 9656525"/>
              <a:gd name="connsiteY494" fmla="*/ 1935011 h 2761837"/>
              <a:gd name="connsiteX495" fmla="*/ 2352321 w 9656525"/>
              <a:gd name="connsiteY495" fmla="*/ 1861564 h 2761837"/>
              <a:gd name="connsiteX496" fmla="*/ 2402587 w 9656525"/>
              <a:gd name="connsiteY496" fmla="*/ 1885748 h 2761837"/>
              <a:gd name="connsiteX497" fmla="*/ 2360005 w 9656525"/>
              <a:gd name="connsiteY497" fmla="*/ 1926830 h 2761837"/>
              <a:gd name="connsiteX498" fmla="*/ 2368122 w 9656525"/>
              <a:gd name="connsiteY498" fmla="*/ 1953711 h 2761837"/>
              <a:gd name="connsiteX499" fmla="*/ 2376366 w 9656525"/>
              <a:gd name="connsiteY499" fmla="*/ 1969623 h 2761837"/>
              <a:gd name="connsiteX500" fmla="*/ 2334529 w 9656525"/>
              <a:gd name="connsiteY500" fmla="*/ 1944900 h 2761837"/>
              <a:gd name="connsiteX501" fmla="*/ 2300376 w 9656525"/>
              <a:gd name="connsiteY501" fmla="*/ 1985443 h 2761837"/>
              <a:gd name="connsiteX502" fmla="*/ 2270998 w 9656525"/>
              <a:gd name="connsiteY502" fmla="*/ 1976363 h 2761837"/>
              <a:gd name="connsiteX503" fmla="*/ 2241684 w 9656525"/>
              <a:gd name="connsiteY503" fmla="*/ 1961799 h 2761837"/>
              <a:gd name="connsiteX504" fmla="*/ 2232943 w 9656525"/>
              <a:gd name="connsiteY504" fmla="*/ 1989757 h 2761837"/>
              <a:gd name="connsiteX505" fmla="*/ 2234387 w 9656525"/>
              <a:gd name="connsiteY505" fmla="*/ 2001651 h 2761837"/>
              <a:gd name="connsiteX506" fmla="*/ 2238480 w 9656525"/>
              <a:gd name="connsiteY506" fmla="*/ 2008936 h 2761837"/>
              <a:gd name="connsiteX507" fmla="*/ 2221707 w 9656525"/>
              <a:gd name="connsiteY507" fmla="*/ 2005546 h 2761837"/>
              <a:gd name="connsiteX508" fmla="*/ 2182305 w 9656525"/>
              <a:gd name="connsiteY508" fmla="*/ 1998476 h 2761837"/>
              <a:gd name="connsiteX509" fmla="*/ 2109179 w 9656525"/>
              <a:gd name="connsiteY509" fmla="*/ 1762041 h 2761837"/>
              <a:gd name="connsiteX510" fmla="*/ 2148605 w 9656525"/>
              <a:gd name="connsiteY510" fmla="*/ 1628003 h 2761837"/>
              <a:gd name="connsiteX511" fmla="*/ 2221375 w 9656525"/>
              <a:gd name="connsiteY511" fmla="*/ 1524711 h 2761837"/>
              <a:gd name="connsiteX512" fmla="*/ 2153879 w 9656525"/>
              <a:gd name="connsiteY512" fmla="*/ 1534509 h 2761837"/>
              <a:gd name="connsiteX513" fmla="*/ 2217432 w 9656525"/>
              <a:gd name="connsiteY513" fmla="*/ 1419749 h 2761837"/>
              <a:gd name="connsiteX514" fmla="*/ 2217206 w 9656525"/>
              <a:gd name="connsiteY514" fmla="*/ 1419641 h 2761837"/>
              <a:gd name="connsiteX515" fmla="*/ 2184311 w 9656525"/>
              <a:gd name="connsiteY515" fmla="*/ 1429195 h 2761837"/>
              <a:gd name="connsiteX516" fmla="*/ 2177319 w 9656525"/>
              <a:gd name="connsiteY516" fmla="*/ 1441056 h 2761837"/>
              <a:gd name="connsiteX517" fmla="*/ 1919032 w 9656525"/>
              <a:gd name="connsiteY517" fmla="*/ 1489389 h 2761837"/>
              <a:gd name="connsiteX518" fmla="*/ 1719541 w 9656525"/>
              <a:gd name="connsiteY518" fmla="*/ 1530475 h 2761837"/>
              <a:gd name="connsiteX519" fmla="*/ 1666375 w 9656525"/>
              <a:gd name="connsiteY519" fmla="*/ 1581019 h 2761837"/>
              <a:gd name="connsiteX520" fmla="*/ 1538262 w 9656525"/>
              <a:gd name="connsiteY520" fmla="*/ 1580314 h 2761837"/>
              <a:gd name="connsiteX521" fmla="*/ 999350 w 9656525"/>
              <a:gd name="connsiteY521" fmla="*/ 1767719 h 2761837"/>
              <a:gd name="connsiteX522" fmla="*/ 330213 w 9656525"/>
              <a:gd name="connsiteY522" fmla="*/ 1938179 h 2761837"/>
              <a:gd name="connsiteX523" fmla="*/ 470147 w 9656525"/>
              <a:gd name="connsiteY523" fmla="*/ 1832948 h 2761837"/>
              <a:gd name="connsiteX524" fmla="*/ 457018 w 9656525"/>
              <a:gd name="connsiteY524" fmla="*/ 1830443 h 2761837"/>
              <a:gd name="connsiteX525" fmla="*/ 439748 w 9656525"/>
              <a:gd name="connsiteY525" fmla="*/ 1823111 h 2761837"/>
              <a:gd name="connsiteX526" fmla="*/ 432861 w 9656525"/>
              <a:gd name="connsiteY526" fmla="*/ 1825173 h 2761837"/>
              <a:gd name="connsiteX527" fmla="*/ 359539 w 9656525"/>
              <a:gd name="connsiteY527" fmla="*/ 1835585 h 2761837"/>
              <a:gd name="connsiteX528" fmla="*/ 470048 w 9656525"/>
              <a:gd name="connsiteY528" fmla="*/ 1700987 h 2761837"/>
              <a:gd name="connsiteX529" fmla="*/ 435037 w 9656525"/>
              <a:gd name="connsiteY529" fmla="*/ 1694305 h 2761837"/>
              <a:gd name="connsiteX530" fmla="*/ 512702 w 9656525"/>
              <a:gd name="connsiteY530" fmla="*/ 1635242 h 2761837"/>
              <a:gd name="connsiteX531" fmla="*/ 610687 w 9656525"/>
              <a:gd name="connsiteY531" fmla="*/ 1601167 h 2761837"/>
              <a:gd name="connsiteX532" fmla="*/ 647758 w 9656525"/>
              <a:gd name="connsiteY532" fmla="*/ 1558106 h 2761837"/>
              <a:gd name="connsiteX533" fmla="*/ 751324 w 9656525"/>
              <a:gd name="connsiteY533" fmla="*/ 1501350 h 2761837"/>
              <a:gd name="connsiteX534" fmla="*/ 859117 w 9656525"/>
              <a:gd name="connsiteY534" fmla="*/ 1477065 h 2761837"/>
              <a:gd name="connsiteX535" fmla="*/ 889195 w 9656525"/>
              <a:gd name="connsiteY535" fmla="*/ 1445862 h 2761837"/>
              <a:gd name="connsiteX536" fmla="*/ 613402 w 9656525"/>
              <a:gd name="connsiteY536" fmla="*/ 1490855 h 2761837"/>
              <a:gd name="connsiteX537" fmla="*/ 341132 w 9656525"/>
              <a:gd name="connsiteY537" fmla="*/ 1562909 h 2761837"/>
              <a:gd name="connsiteX538" fmla="*/ 277400 w 9656525"/>
              <a:gd name="connsiteY538" fmla="*/ 1532272 h 2761837"/>
              <a:gd name="connsiteX539" fmla="*/ 523039 w 9656525"/>
              <a:gd name="connsiteY539" fmla="*/ 1419510 h 2761837"/>
              <a:gd name="connsiteX540" fmla="*/ 774966 w 9656525"/>
              <a:gd name="connsiteY540" fmla="*/ 1289476 h 2761837"/>
              <a:gd name="connsiteX541" fmla="*/ 740662 w 9656525"/>
              <a:gd name="connsiteY541" fmla="*/ 1288206 h 2761837"/>
              <a:gd name="connsiteX542" fmla="*/ 714758 w 9656525"/>
              <a:gd name="connsiteY542" fmla="*/ 1285901 h 2761837"/>
              <a:gd name="connsiteX543" fmla="*/ 686740 w 9656525"/>
              <a:gd name="connsiteY543" fmla="*/ 1267358 h 2761837"/>
              <a:gd name="connsiteX544" fmla="*/ 420101 w 9656525"/>
              <a:gd name="connsiteY544" fmla="*/ 1382708 h 2761837"/>
              <a:gd name="connsiteX545" fmla="*/ 333285 w 9656525"/>
              <a:gd name="connsiteY545" fmla="*/ 1371413 h 2761837"/>
              <a:gd name="connsiteX546" fmla="*/ 436148 w 9656525"/>
              <a:gd name="connsiteY546" fmla="*/ 1309244 h 2761837"/>
              <a:gd name="connsiteX547" fmla="*/ 292644 w 9656525"/>
              <a:gd name="connsiteY547" fmla="*/ 1321434 h 2761837"/>
              <a:gd name="connsiteX548" fmla="*/ 185556 w 9656525"/>
              <a:gd name="connsiteY548" fmla="*/ 1351132 h 2761837"/>
              <a:gd name="connsiteX549" fmla="*/ 97330 w 9656525"/>
              <a:gd name="connsiteY549" fmla="*/ 1329012 h 2761837"/>
              <a:gd name="connsiteX550" fmla="*/ 0 w 9656525"/>
              <a:gd name="connsiteY550" fmla="*/ 1302518 h 2761837"/>
              <a:gd name="connsiteX551" fmla="*/ 229519 w 9656525"/>
              <a:gd name="connsiteY551" fmla="*/ 1164249 h 2761837"/>
              <a:gd name="connsiteX552" fmla="*/ 114028 w 9656525"/>
              <a:gd name="connsiteY552" fmla="*/ 1194979 h 2761837"/>
              <a:gd name="connsiteX553" fmla="*/ 206382 w 9656525"/>
              <a:gd name="connsiteY553" fmla="*/ 1117610 h 2761837"/>
              <a:gd name="connsiteX554" fmla="*/ 327501 w 9656525"/>
              <a:gd name="connsiteY554" fmla="*/ 1130174 h 2761837"/>
              <a:gd name="connsiteX555" fmla="*/ 410799 w 9656525"/>
              <a:gd name="connsiteY555" fmla="*/ 1114408 h 2761837"/>
              <a:gd name="connsiteX556" fmla="*/ 370155 w 9656525"/>
              <a:gd name="connsiteY556" fmla="*/ 1064429 h 2761837"/>
              <a:gd name="connsiteX557" fmla="*/ 256754 w 9656525"/>
              <a:gd name="connsiteY557" fmla="*/ 1078408 h 2761837"/>
              <a:gd name="connsiteX558" fmla="*/ 134955 w 9656525"/>
              <a:gd name="connsiteY558" fmla="*/ 1093421 h 2761837"/>
              <a:gd name="connsiteX559" fmla="*/ 113226 w 9656525"/>
              <a:gd name="connsiteY559" fmla="*/ 1057607 h 2761837"/>
              <a:gd name="connsiteX560" fmla="*/ 438639 w 9656525"/>
              <a:gd name="connsiteY560" fmla="*/ 902018 h 2761837"/>
              <a:gd name="connsiteX561" fmla="*/ 761237 w 9656525"/>
              <a:gd name="connsiteY561" fmla="*/ 724780 h 2761837"/>
              <a:gd name="connsiteX562" fmla="*/ 740214 w 9656525"/>
              <a:gd name="connsiteY562" fmla="*/ 694379 h 2761837"/>
              <a:gd name="connsiteX563" fmla="*/ 792021 w 9656525"/>
              <a:gd name="connsiteY563" fmla="*/ 698990 h 2761837"/>
              <a:gd name="connsiteX564" fmla="*/ 768280 w 9656525"/>
              <a:gd name="connsiteY564" fmla="*/ 778902 h 2761837"/>
              <a:gd name="connsiteX565" fmla="*/ 827784 w 9656525"/>
              <a:gd name="connsiteY565" fmla="*/ 777067 h 2761837"/>
              <a:gd name="connsiteX566" fmla="*/ 1114041 w 9656525"/>
              <a:gd name="connsiteY566" fmla="*/ 681293 h 2761837"/>
              <a:gd name="connsiteX567" fmla="*/ 1967325 w 9656525"/>
              <a:gd name="connsiteY567" fmla="*/ 548622 h 2761837"/>
              <a:gd name="connsiteX568" fmla="*/ 2135326 w 9656525"/>
              <a:gd name="connsiteY568" fmla="*/ 527914 h 2761837"/>
              <a:gd name="connsiteX569" fmla="*/ 2180846 w 9656525"/>
              <a:gd name="connsiteY569" fmla="*/ 549796 h 2761837"/>
              <a:gd name="connsiteX570" fmla="*/ 2295630 w 9656525"/>
              <a:gd name="connsiteY570" fmla="*/ 513652 h 2761837"/>
              <a:gd name="connsiteX571" fmla="*/ 2323597 w 9656525"/>
              <a:gd name="connsiteY571" fmla="*/ 466213 h 2761837"/>
              <a:gd name="connsiteX572" fmla="*/ 2272493 w 9656525"/>
              <a:gd name="connsiteY572" fmla="*/ 467014 h 2761837"/>
              <a:gd name="connsiteX573" fmla="*/ 2227676 w 9656525"/>
              <a:gd name="connsiteY573" fmla="*/ 450542 h 2761837"/>
              <a:gd name="connsiteX574" fmla="*/ 2235021 w 9656525"/>
              <a:gd name="connsiteY574" fmla="*/ 441390 h 2761837"/>
              <a:gd name="connsiteX575" fmla="*/ 2241660 w 9656525"/>
              <a:gd name="connsiteY575" fmla="*/ 426824 h 2761837"/>
              <a:gd name="connsiteX576" fmla="*/ 2223452 w 9656525"/>
              <a:gd name="connsiteY576" fmla="*/ 418070 h 2761837"/>
              <a:gd name="connsiteX577" fmla="*/ 2383806 w 9656525"/>
              <a:gd name="connsiteY577" fmla="*/ 469791 h 2761837"/>
              <a:gd name="connsiteX578" fmla="*/ 2374023 w 9656525"/>
              <a:gd name="connsiteY578" fmla="*/ 492992 h 2761837"/>
              <a:gd name="connsiteX579" fmla="*/ 2362831 w 9656525"/>
              <a:gd name="connsiteY579" fmla="*/ 505369 h 2761837"/>
              <a:gd name="connsiteX580" fmla="*/ 2515440 w 9656525"/>
              <a:gd name="connsiteY580" fmla="*/ 497556 h 2761837"/>
              <a:gd name="connsiteX581" fmla="*/ 2631684 w 9656525"/>
              <a:gd name="connsiteY581" fmla="*/ 538216 h 2761837"/>
              <a:gd name="connsiteX582" fmla="*/ 2610004 w 9656525"/>
              <a:gd name="connsiteY582" fmla="*/ 568382 h 2761837"/>
              <a:gd name="connsiteX583" fmla="*/ 2493056 w 9656525"/>
              <a:gd name="connsiteY583" fmla="*/ 522311 h 2761837"/>
              <a:gd name="connsiteX584" fmla="*/ 2354481 w 9656525"/>
              <a:gd name="connsiteY584" fmla="*/ 572385 h 2761837"/>
              <a:gd name="connsiteX585" fmla="*/ 2417506 w 9656525"/>
              <a:gd name="connsiteY585" fmla="*/ 597610 h 2761837"/>
              <a:gd name="connsiteX586" fmla="*/ 2535810 w 9656525"/>
              <a:gd name="connsiteY586" fmla="*/ 588527 h 2761837"/>
              <a:gd name="connsiteX587" fmla="*/ 2742996 w 9656525"/>
              <a:gd name="connsiteY587" fmla="*/ 540992 h 2761837"/>
              <a:gd name="connsiteX588" fmla="*/ 2767491 w 9656525"/>
              <a:gd name="connsiteY588" fmla="*/ 532474 h 2761837"/>
              <a:gd name="connsiteX589" fmla="*/ 2686259 w 9656525"/>
              <a:gd name="connsiteY589" fmla="*/ 498496 h 2761837"/>
              <a:gd name="connsiteX590" fmla="*/ 2871763 w 9656525"/>
              <a:gd name="connsiteY590" fmla="*/ 481130 h 2761837"/>
              <a:gd name="connsiteX591" fmla="*/ 2774433 w 9656525"/>
              <a:gd name="connsiteY591" fmla="*/ 454633 h 2761837"/>
              <a:gd name="connsiteX592" fmla="*/ 2915675 w 9656525"/>
              <a:gd name="connsiteY592" fmla="*/ 457844 h 2761837"/>
              <a:gd name="connsiteX593" fmla="*/ 2950886 w 9656525"/>
              <a:gd name="connsiteY593" fmla="*/ 456853 h 2761837"/>
              <a:gd name="connsiteX594" fmla="*/ 2915173 w 9656525"/>
              <a:gd name="connsiteY594" fmla="*/ 486777 h 2761837"/>
              <a:gd name="connsiteX595" fmla="*/ 3127990 w 9656525"/>
              <a:gd name="connsiteY595" fmla="*/ 482539 h 2761837"/>
              <a:gd name="connsiteX596" fmla="*/ 3175622 w 9656525"/>
              <a:gd name="connsiteY596" fmla="*/ 520659 h 2761837"/>
              <a:gd name="connsiteX597" fmla="*/ 3616650 w 9656525"/>
              <a:gd name="connsiteY597" fmla="*/ 499290 h 2761837"/>
              <a:gd name="connsiteX598" fmla="*/ 4493827 w 9656525"/>
              <a:gd name="connsiteY598" fmla="*/ 484649 h 2761837"/>
              <a:gd name="connsiteX599" fmla="*/ 5335340 w 9656525"/>
              <a:gd name="connsiteY599" fmla="*/ 523894 h 2761837"/>
              <a:gd name="connsiteX600" fmla="*/ 5324449 w 9656525"/>
              <a:gd name="connsiteY600" fmla="*/ 472998 h 2761837"/>
              <a:gd name="connsiteX601" fmla="*/ 5279959 w 9656525"/>
              <a:gd name="connsiteY601" fmla="*/ 426242 h 2761837"/>
              <a:gd name="connsiteX602" fmla="*/ 5341611 w 9656525"/>
              <a:gd name="connsiteY602" fmla="*/ 371215 h 2761837"/>
              <a:gd name="connsiteX603" fmla="*/ 5360745 w 9656525"/>
              <a:gd name="connsiteY603" fmla="*/ 341783 h 2761837"/>
              <a:gd name="connsiteX604" fmla="*/ 5365128 w 9656525"/>
              <a:gd name="connsiteY604" fmla="*/ 342882 h 2761837"/>
              <a:gd name="connsiteX605" fmla="*/ 5423416 w 9656525"/>
              <a:gd name="connsiteY605" fmla="*/ 348071 h 2761837"/>
              <a:gd name="connsiteX606" fmla="*/ 5485032 w 9656525"/>
              <a:gd name="connsiteY606" fmla="*/ 362472 h 2761837"/>
              <a:gd name="connsiteX607" fmla="*/ 5513705 w 9656525"/>
              <a:gd name="connsiteY607" fmla="*/ 320444 h 2761837"/>
              <a:gd name="connsiteX608" fmla="*/ 5522052 w 9656525"/>
              <a:gd name="connsiteY608" fmla="*/ 253429 h 2761837"/>
              <a:gd name="connsiteX609" fmla="*/ 5558420 w 9656525"/>
              <a:gd name="connsiteY609" fmla="*/ 204954 h 2761837"/>
              <a:gd name="connsiteX610" fmla="*/ 5592021 w 9656525"/>
              <a:gd name="connsiteY610" fmla="*/ 200813 h 2761837"/>
              <a:gd name="connsiteX611" fmla="*/ 5581459 w 9656525"/>
              <a:gd name="connsiteY611" fmla="*/ 119632 h 2761837"/>
              <a:gd name="connsiteX612" fmla="*/ 5626275 w 9656525"/>
              <a:gd name="connsiteY612" fmla="*/ 136103 h 2761837"/>
              <a:gd name="connsiteX613" fmla="*/ 5688547 w 9656525"/>
              <a:gd name="connsiteY613" fmla="*/ 89934 h 2761837"/>
              <a:gd name="connsiteX614" fmla="*/ 5624817 w 9656525"/>
              <a:gd name="connsiteY614" fmla="*/ 59298 h 2761837"/>
              <a:gd name="connsiteX615" fmla="*/ 5638096 w 9656525"/>
              <a:gd name="connsiteY615" fmla="*/ 30167 h 2761837"/>
              <a:gd name="connsiteX616" fmla="*/ 5542878 w 9656525"/>
              <a:gd name="connsiteY616" fmla="*/ 19907 h 2761837"/>
              <a:gd name="connsiteX617" fmla="*/ 5645088 w 9656525"/>
              <a:gd name="connsiteY617" fmla="*/ 18306 h 2761837"/>
              <a:gd name="connsiteX618" fmla="*/ 5659775 w 9656525"/>
              <a:gd name="connsiteY618" fmla="*/ 0 h 2761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Lst>
            <a:rect l="l" t="t" r="r" b="b"/>
            <a:pathLst>
              <a:path w="9656525" h="2761837">
                <a:moveTo>
                  <a:pt x="7548172" y="2712838"/>
                </a:moveTo>
                <a:lnTo>
                  <a:pt x="7547798" y="2745741"/>
                </a:lnTo>
                <a:lnTo>
                  <a:pt x="7514082" y="2747898"/>
                </a:lnTo>
                <a:lnTo>
                  <a:pt x="7514456" y="2714995"/>
                </a:lnTo>
                <a:close/>
                <a:moveTo>
                  <a:pt x="3732232" y="2657590"/>
                </a:moveTo>
                <a:lnTo>
                  <a:pt x="3729935" y="2658777"/>
                </a:lnTo>
                <a:cubicBezTo>
                  <a:pt x="3725000" y="2660691"/>
                  <a:pt x="3720424" y="2661782"/>
                  <a:pt x="3716210" y="2662052"/>
                </a:cubicBezTo>
                <a:close/>
                <a:moveTo>
                  <a:pt x="7264005" y="2517302"/>
                </a:moveTo>
                <a:cubicBezTo>
                  <a:pt x="7247022" y="2529348"/>
                  <a:pt x="7246875" y="2542144"/>
                  <a:pt x="7263568" y="2555689"/>
                </a:cubicBezTo>
                <a:lnTo>
                  <a:pt x="7212620" y="2591827"/>
                </a:lnTo>
                <a:lnTo>
                  <a:pt x="7188016" y="2533122"/>
                </a:lnTo>
                <a:cubicBezTo>
                  <a:pt x="7204874" y="2532045"/>
                  <a:pt x="7230205" y="2526771"/>
                  <a:pt x="7264005" y="2517302"/>
                </a:cubicBezTo>
                <a:close/>
                <a:moveTo>
                  <a:pt x="7550911" y="2471550"/>
                </a:moveTo>
                <a:cubicBezTo>
                  <a:pt x="7567271" y="2514342"/>
                  <a:pt x="7611833" y="2546197"/>
                  <a:pt x="7684596" y="2567115"/>
                </a:cubicBezTo>
                <a:cubicBezTo>
                  <a:pt x="7695214" y="2621234"/>
                  <a:pt x="7753783" y="2655846"/>
                  <a:pt x="7860304" y="2670952"/>
                </a:cubicBezTo>
                <a:lnTo>
                  <a:pt x="7859807" y="2714822"/>
                </a:lnTo>
                <a:cubicBezTo>
                  <a:pt x="7820180" y="2742930"/>
                  <a:pt x="7775077" y="2758602"/>
                  <a:pt x="7724503" y="2761837"/>
                </a:cubicBezTo>
                <a:cubicBezTo>
                  <a:pt x="7741693" y="2731511"/>
                  <a:pt x="7711075" y="2707897"/>
                  <a:pt x="7632651" y="2690994"/>
                </a:cubicBezTo>
                <a:cubicBezTo>
                  <a:pt x="7632651" y="2690994"/>
                  <a:pt x="7642496" y="2689451"/>
                  <a:pt x="7662185" y="2686365"/>
                </a:cubicBezTo>
                <a:cubicBezTo>
                  <a:pt x="7681874" y="2683279"/>
                  <a:pt x="7691802" y="2674425"/>
                  <a:pt x="7691969" y="2659800"/>
                </a:cubicBezTo>
                <a:cubicBezTo>
                  <a:pt x="7692342" y="2626898"/>
                  <a:pt x="7678583" y="2602206"/>
                  <a:pt x="7650692" y="2585723"/>
                </a:cubicBezTo>
                <a:cubicBezTo>
                  <a:pt x="7594870" y="2556415"/>
                  <a:pt x="7553057" y="2529864"/>
                  <a:pt x="7525249" y="2506070"/>
                </a:cubicBezTo>
                <a:cubicBezTo>
                  <a:pt x="7542274" y="2490368"/>
                  <a:pt x="7550828" y="2478861"/>
                  <a:pt x="7550911" y="2471550"/>
                </a:cubicBezTo>
                <a:close/>
                <a:moveTo>
                  <a:pt x="6609172" y="2418428"/>
                </a:moveTo>
                <a:lnTo>
                  <a:pt x="6627984" y="2419025"/>
                </a:lnTo>
                <a:lnTo>
                  <a:pt x="6624935" y="2421187"/>
                </a:lnTo>
                <a:lnTo>
                  <a:pt x="6607239" y="2418475"/>
                </a:lnTo>
                <a:close/>
                <a:moveTo>
                  <a:pt x="6606018" y="2418288"/>
                </a:moveTo>
                <a:lnTo>
                  <a:pt x="6607239" y="2418475"/>
                </a:lnTo>
                <a:lnTo>
                  <a:pt x="6565993" y="2419477"/>
                </a:lnTo>
                <a:cubicBezTo>
                  <a:pt x="6582851" y="2418398"/>
                  <a:pt x="6596193" y="2418002"/>
                  <a:pt x="6606018" y="2418288"/>
                </a:cubicBezTo>
                <a:close/>
                <a:moveTo>
                  <a:pt x="6928451" y="2396291"/>
                </a:moveTo>
                <a:lnTo>
                  <a:pt x="6928203" y="2418226"/>
                </a:lnTo>
                <a:lnTo>
                  <a:pt x="6877627" y="2421461"/>
                </a:lnTo>
                <a:lnTo>
                  <a:pt x="6877876" y="2399526"/>
                </a:lnTo>
                <a:close/>
                <a:moveTo>
                  <a:pt x="4235183" y="2390745"/>
                </a:moveTo>
                <a:lnTo>
                  <a:pt x="4238879" y="2391957"/>
                </a:lnTo>
                <a:cubicBezTo>
                  <a:pt x="4239222" y="2392620"/>
                  <a:pt x="4237287" y="2393087"/>
                  <a:pt x="4233073" y="2393356"/>
                </a:cubicBezTo>
                <a:close/>
                <a:moveTo>
                  <a:pt x="5900951" y="2385301"/>
                </a:moveTo>
                <a:cubicBezTo>
                  <a:pt x="6142174" y="2406403"/>
                  <a:pt x="6349848" y="2415037"/>
                  <a:pt x="6523970" y="2411205"/>
                </a:cubicBezTo>
                <a:lnTo>
                  <a:pt x="6422633" y="2434127"/>
                </a:lnTo>
                <a:cubicBezTo>
                  <a:pt x="6394535" y="2435925"/>
                  <a:pt x="6186861" y="2427290"/>
                  <a:pt x="5799613" y="2408223"/>
                </a:cubicBezTo>
                <a:cubicBezTo>
                  <a:pt x="5810976" y="2396537"/>
                  <a:pt x="5844755" y="2388896"/>
                  <a:pt x="5900951" y="2385301"/>
                </a:cubicBezTo>
                <a:close/>
                <a:moveTo>
                  <a:pt x="3206194" y="2327527"/>
                </a:moveTo>
                <a:lnTo>
                  <a:pt x="3205697" y="2371399"/>
                </a:lnTo>
                <a:lnTo>
                  <a:pt x="3171980" y="2373555"/>
                </a:lnTo>
                <a:lnTo>
                  <a:pt x="3172478" y="2329685"/>
                </a:lnTo>
                <a:close/>
                <a:moveTo>
                  <a:pt x="4705860" y="2297354"/>
                </a:moveTo>
                <a:lnTo>
                  <a:pt x="4815129" y="2317763"/>
                </a:lnTo>
                <a:lnTo>
                  <a:pt x="4806513" y="2334754"/>
                </a:lnTo>
                <a:lnTo>
                  <a:pt x="4705673" y="2313806"/>
                </a:lnTo>
                <a:close/>
                <a:moveTo>
                  <a:pt x="4015530" y="2264796"/>
                </a:moveTo>
                <a:cubicBezTo>
                  <a:pt x="4015447" y="2272108"/>
                  <a:pt x="4018112" y="2284723"/>
                  <a:pt x="4023524" y="2302644"/>
                </a:cubicBezTo>
                <a:cubicBezTo>
                  <a:pt x="4028936" y="2320564"/>
                  <a:pt x="4031642" y="2329524"/>
                  <a:pt x="4031642" y="2329524"/>
                </a:cubicBezTo>
                <a:lnTo>
                  <a:pt x="4124365" y="2323592"/>
                </a:lnTo>
                <a:lnTo>
                  <a:pt x="4124862" y="2279722"/>
                </a:lnTo>
                <a:cubicBezTo>
                  <a:pt x="4074452" y="2268334"/>
                  <a:pt x="4038009" y="2263358"/>
                  <a:pt x="4015530" y="2264796"/>
                </a:cubicBezTo>
                <a:close/>
                <a:moveTo>
                  <a:pt x="3907194" y="2162129"/>
                </a:moveTo>
                <a:cubicBezTo>
                  <a:pt x="3935085" y="2178611"/>
                  <a:pt x="3965598" y="2211365"/>
                  <a:pt x="3998734" y="2260390"/>
                </a:cubicBezTo>
                <a:lnTo>
                  <a:pt x="4066168" y="2256077"/>
                </a:lnTo>
                <a:cubicBezTo>
                  <a:pt x="4066334" y="2241453"/>
                  <a:pt x="4074846" y="2233602"/>
                  <a:pt x="4091706" y="2232524"/>
                </a:cubicBezTo>
                <a:cubicBezTo>
                  <a:pt x="4125173" y="2252302"/>
                  <a:pt x="4155956" y="2261293"/>
                  <a:pt x="4184054" y="2259495"/>
                </a:cubicBezTo>
                <a:lnTo>
                  <a:pt x="4142219" y="2234772"/>
                </a:lnTo>
                <a:cubicBezTo>
                  <a:pt x="4164863" y="2218711"/>
                  <a:pt x="4178335" y="2206889"/>
                  <a:pt x="4182630" y="2199308"/>
                </a:cubicBezTo>
                <a:cubicBezTo>
                  <a:pt x="4186929" y="2191727"/>
                  <a:pt x="4182054" y="2188385"/>
                  <a:pt x="4168003" y="2189284"/>
                </a:cubicBezTo>
                <a:cubicBezTo>
                  <a:pt x="4162344" y="2193300"/>
                  <a:pt x="4075406" y="2184248"/>
                  <a:pt x="3907194" y="2162129"/>
                </a:cubicBezTo>
                <a:close/>
                <a:moveTo>
                  <a:pt x="3679790" y="2160237"/>
                </a:moveTo>
                <a:lnTo>
                  <a:pt x="3654379" y="2172822"/>
                </a:lnTo>
                <a:lnTo>
                  <a:pt x="3704581" y="2202489"/>
                </a:lnTo>
                <a:lnTo>
                  <a:pt x="3721627" y="2184959"/>
                </a:lnTo>
                <a:close/>
                <a:moveTo>
                  <a:pt x="2238480" y="2008936"/>
                </a:moveTo>
                <a:lnTo>
                  <a:pt x="2247444" y="2010748"/>
                </a:lnTo>
                <a:cubicBezTo>
                  <a:pt x="2260048" y="2013596"/>
                  <a:pt x="2263539" y="2015199"/>
                  <a:pt x="2257919" y="2015558"/>
                </a:cubicBezTo>
                <a:cubicBezTo>
                  <a:pt x="2249491" y="2016097"/>
                  <a:pt x="2243193" y="2014218"/>
                  <a:pt x="2239032" y="2009918"/>
                </a:cubicBezTo>
                <a:close/>
                <a:moveTo>
                  <a:pt x="6372006" y="1885273"/>
                </a:moveTo>
                <a:cubicBezTo>
                  <a:pt x="6350943" y="1885707"/>
                  <a:pt x="6336176" y="1888021"/>
                  <a:pt x="6327706" y="1892216"/>
                </a:cubicBezTo>
                <a:cubicBezTo>
                  <a:pt x="6361174" y="1911995"/>
                  <a:pt x="6389190" y="1917509"/>
                  <a:pt x="6411750" y="1908760"/>
                </a:cubicBezTo>
                <a:cubicBezTo>
                  <a:pt x="6423030" y="1904384"/>
                  <a:pt x="6437141" y="1898002"/>
                  <a:pt x="6454083" y="1889612"/>
                </a:cubicBezTo>
                <a:cubicBezTo>
                  <a:pt x="6420428" y="1886285"/>
                  <a:pt x="6393069" y="1884839"/>
                  <a:pt x="6372006" y="1885273"/>
                </a:cubicBezTo>
                <a:close/>
                <a:moveTo>
                  <a:pt x="6783260" y="1830196"/>
                </a:moveTo>
                <a:cubicBezTo>
                  <a:pt x="6614343" y="1870227"/>
                  <a:pt x="6529884" y="1890242"/>
                  <a:pt x="6529884" y="1890242"/>
                </a:cubicBezTo>
                <a:cubicBezTo>
                  <a:pt x="6591492" y="1904568"/>
                  <a:pt x="6636344" y="1910832"/>
                  <a:pt x="6664442" y="1909034"/>
                </a:cubicBezTo>
                <a:cubicBezTo>
                  <a:pt x="6709398" y="1906159"/>
                  <a:pt x="6743281" y="1889378"/>
                  <a:pt x="6766091" y="1858694"/>
                </a:cubicBezTo>
                <a:cubicBezTo>
                  <a:pt x="6771669" y="1861990"/>
                  <a:pt x="6791317" y="1862559"/>
                  <a:pt x="6825033" y="1860403"/>
                </a:cubicBezTo>
                <a:close/>
                <a:moveTo>
                  <a:pt x="7137166" y="1818517"/>
                </a:moveTo>
                <a:lnTo>
                  <a:pt x="7136979" y="1834968"/>
                </a:lnTo>
                <a:lnTo>
                  <a:pt x="7086403" y="1838204"/>
                </a:lnTo>
                <a:lnTo>
                  <a:pt x="7086591" y="1821752"/>
                </a:lnTo>
                <a:close/>
                <a:moveTo>
                  <a:pt x="5007670" y="1680745"/>
                </a:moveTo>
                <a:cubicBezTo>
                  <a:pt x="5114068" y="1706818"/>
                  <a:pt x="5487123" y="1739579"/>
                  <a:pt x="6126835" y="1779029"/>
                </a:cubicBezTo>
                <a:cubicBezTo>
                  <a:pt x="6166088" y="1783824"/>
                  <a:pt x="6191210" y="1796831"/>
                  <a:pt x="6202200" y="1818047"/>
                </a:cubicBezTo>
                <a:cubicBezTo>
                  <a:pt x="6314592" y="1810857"/>
                  <a:pt x="6421300" y="1809511"/>
                  <a:pt x="6522326" y="1814009"/>
                </a:cubicBezTo>
                <a:cubicBezTo>
                  <a:pt x="6527905" y="1817304"/>
                  <a:pt x="6606577" y="1812273"/>
                  <a:pt x="6758346" y="1798911"/>
                </a:cubicBezTo>
                <a:cubicBezTo>
                  <a:pt x="6865117" y="1792080"/>
                  <a:pt x="6938026" y="1800203"/>
                  <a:pt x="6977072" y="1823278"/>
                </a:cubicBezTo>
                <a:cubicBezTo>
                  <a:pt x="6943314" y="1829091"/>
                  <a:pt x="6898232" y="1842934"/>
                  <a:pt x="6841830" y="1864808"/>
                </a:cubicBezTo>
                <a:cubicBezTo>
                  <a:pt x="6852944" y="1875057"/>
                  <a:pt x="6866911" y="1881470"/>
                  <a:pt x="6883727" y="1884047"/>
                </a:cubicBezTo>
                <a:cubicBezTo>
                  <a:pt x="7007315" y="1879795"/>
                  <a:pt x="7173091" y="1869190"/>
                  <a:pt x="7381054" y="1852234"/>
                </a:cubicBezTo>
                <a:cubicBezTo>
                  <a:pt x="7364486" y="1827722"/>
                  <a:pt x="7333870" y="1804108"/>
                  <a:pt x="7289204" y="1781392"/>
                </a:cubicBezTo>
                <a:lnTo>
                  <a:pt x="7331662" y="1751277"/>
                </a:lnTo>
                <a:cubicBezTo>
                  <a:pt x="7292325" y="1753793"/>
                  <a:pt x="7258598" y="1756864"/>
                  <a:pt x="7230480" y="1760489"/>
                </a:cubicBezTo>
                <a:lnTo>
                  <a:pt x="7217376" y="1762923"/>
                </a:lnTo>
                <a:lnTo>
                  <a:pt x="7243591" y="1764788"/>
                </a:lnTo>
                <a:cubicBezTo>
                  <a:pt x="7253052" y="1766238"/>
                  <a:pt x="7262677" y="1768476"/>
                  <a:pt x="7272470" y="1771502"/>
                </a:cubicBezTo>
                <a:cubicBezTo>
                  <a:pt x="7272303" y="1786127"/>
                  <a:pt x="7266581" y="1795625"/>
                  <a:pt x="7255300" y="1800001"/>
                </a:cubicBezTo>
                <a:lnTo>
                  <a:pt x="7044569" y="1813480"/>
                </a:lnTo>
                <a:cubicBezTo>
                  <a:pt x="7027793" y="1807247"/>
                  <a:pt x="7013911" y="1793522"/>
                  <a:pt x="7002920" y="1772306"/>
                </a:cubicBezTo>
                <a:cubicBezTo>
                  <a:pt x="6789669" y="1760375"/>
                  <a:pt x="6573587" y="1750451"/>
                  <a:pt x="6354674" y="1742536"/>
                </a:cubicBezTo>
                <a:cubicBezTo>
                  <a:pt x="6326577" y="1744333"/>
                  <a:pt x="6295649" y="1748138"/>
                  <a:pt x="6261891" y="1753951"/>
                </a:cubicBezTo>
                <a:cubicBezTo>
                  <a:pt x="6222595" y="1752811"/>
                  <a:pt x="6017732" y="1743996"/>
                  <a:pt x="5647299" y="1727507"/>
                </a:cubicBezTo>
                <a:cubicBezTo>
                  <a:pt x="5585651" y="1716837"/>
                  <a:pt x="5493095" y="1708146"/>
                  <a:pt x="5369631" y="1701430"/>
                </a:cubicBezTo>
                <a:cubicBezTo>
                  <a:pt x="5279843" y="1696214"/>
                  <a:pt x="5159190" y="1689320"/>
                  <a:pt x="5007670" y="1680745"/>
                </a:cubicBezTo>
                <a:close/>
                <a:moveTo>
                  <a:pt x="2413817" y="1638437"/>
                </a:moveTo>
                <a:lnTo>
                  <a:pt x="2362929" y="1669092"/>
                </a:lnTo>
                <a:cubicBezTo>
                  <a:pt x="2379581" y="1686292"/>
                  <a:pt x="2387761" y="1707688"/>
                  <a:pt x="2387471" y="1733279"/>
                </a:cubicBezTo>
                <a:cubicBezTo>
                  <a:pt x="2409948" y="1731842"/>
                  <a:pt x="2432510" y="1723093"/>
                  <a:pt x="2455154" y="1707030"/>
                </a:cubicBezTo>
                <a:cubicBezTo>
                  <a:pt x="2455569" y="1670472"/>
                  <a:pt x="2455776" y="1652192"/>
                  <a:pt x="2455776" y="1652192"/>
                </a:cubicBezTo>
                <a:cubicBezTo>
                  <a:pt x="2444538" y="1652911"/>
                  <a:pt x="2430551" y="1648326"/>
                  <a:pt x="2413817" y="1638437"/>
                </a:cubicBezTo>
                <a:close/>
                <a:moveTo>
                  <a:pt x="2331890" y="1435444"/>
                </a:moveTo>
                <a:lnTo>
                  <a:pt x="2330982" y="1435502"/>
                </a:lnTo>
                <a:lnTo>
                  <a:pt x="2288633" y="1443831"/>
                </a:lnTo>
                <a:lnTo>
                  <a:pt x="2273405" y="1439185"/>
                </a:lnTo>
                <a:lnTo>
                  <a:pt x="2239167" y="1441376"/>
                </a:lnTo>
                <a:lnTo>
                  <a:pt x="2238919" y="1463311"/>
                </a:lnTo>
                <a:lnTo>
                  <a:pt x="2331640" y="1457379"/>
                </a:lnTo>
                <a:close/>
                <a:moveTo>
                  <a:pt x="7400437" y="1308640"/>
                </a:moveTo>
                <a:lnTo>
                  <a:pt x="7410949" y="1323841"/>
                </a:lnTo>
                <a:lnTo>
                  <a:pt x="7362661" y="1346290"/>
                </a:lnTo>
                <a:lnTo>
                  <a:pt x="7360547" y="1330053"/>
                </a:lnTo>
                <a:close/>
                <a:moveTo>
                  <a:pt x="7497617" y="1137193"/>
                </a:moveTo>
                <a:lnTo>
                  <a:pt x="7405216" y="1148582"/>
                </a:lnTo>
                <a:lnTo>
                  <a:pt x="7408033" y="1170231"/>
                </a:lnTo>
                <a:lnTo>
                  <a:pt x="7500434" y="1158842"/>
                </a:lnTo>
                <a:close/>
                <a:moveTo>
                  <a:pt x="2571168" y="1057075"/>
                </a:moveTo>
                <a:lnTo>
                  <a:pt x="2573281" y="1073311"/>
                </a:lnTo>
                <a:lnTo>
                  <a:pt x="2522879" y="1079523"/>
                </a:lnTo>
                <a:lnTo>
                  <a:pt x="2520769" y="1063287"/>
                </a:lnTo>
                <a:close/>
                <a:moveTo>
                  <a:pt x="2768545" y="999753"/>
                </a:moveTo>
                <a:cubicBezTo>
                  <a:pt x="2644874" y="1011329"/>
                  <a:pt x="2479672" y="1031694"/>
                  <a:pt x="2272941" y="1060840"/>
                </a:cubicBezTo>
                <a:cubicBezTo>
                  <a:pt x="2293029" y="1084027"/>
                  <a:pt x="2327115" y="1105488"/>
                  <a:pt x="2375201" y="1125220"/>
                </a:cubicBezTo>
                <a:lnTo>
                  <a:pt x="2336721" y="1157458"/>
                </a:lnTo>
                <a:cubicBezTo>
                  <a:pt x="2375922" y="1152627"/>
                  <a:pt x="2409405" y="1147583"/>
                  <a:pt x="2437169" y="1142328"/>
                </a:cubicBezTo>
                <a:lnTo>
                  <a:pt x="2450002" y="1139145"/>
                </a:lnTo>
                <a:lnTo>
                  <a:pt x="2423386" y="1138872"/>
                </a:lnTo>
                <a:cubicBezTo>
                  <a:pt x="2413670" y="1138007"/>
                  <a:pt x="2403678" y="1136375"/>
                  <a:pt x="2393408" y="1133974"/>
                </a:cubicBezTo>
                <a:cubicBezTo>
                  <a:pt x="2391530" y="1119542"/>
                  <a:pt x="2395959" y="1109833"/>
                  <a:pt x="2406689" y="1104843"/>
                </a:cubicBezTo>
                <a:lnTo>
                  <a:pt x="2616691" y="1078958"/>
                </a:lnTo>
                <a:cubicBezTo>
                  <a:pt x="2634429" y="1084103"/>
                  <a:pt x="2650306" y="1096809"/>
                  <a:pt x="2664323" y="1117078"/>
                </a:cubicBezTo>
                <a:cubicBezTo>
                  <a:pt x="2880410" y="1116104"/>
                  <a:pt x="3099062" y="1112980"/>
                  <a:pt x="3320281" y="1107709"/>
                </a:cubicBezTo>
                <a:cubicBezTo>
                  <a:pt x="3348281" y="1104257"/>
                  <a:pt x="3378847" y="1098658"/>
                  <a:pt x="3411977" y="1090907"/>
                </a:cubicBezTo>
                <a:cubicBezTo>
                  <a:pt x="3451646" y="1089683"/>
                  <a:pt x="3658865" y="1086137"/>
                  <a:pt x="4033630" y="1080268"/>
                </a:cubicBezTo>
                <a:cubicBezTo>
                  <a:pt x="4097108" y="1087107"/>
                  <a:pt x="4191387" y="1090150"/>
                  <a:pt x="4316464" y="1089396"/>
                </a:cubicBezTo>
                <a:cubicBezTo>
                  <a:pt x="4407475" y="1089176"/>
                  <a:pt x="4529752" y="1088767"/>
                  <a:pt x="4683299" y="1088171"/>
                </a:cubicBezTo>
                <a:cubicBezTo>
                  <a:pt x="4572674" y="1068813"/>
                  <a:pt x="4192996" y="1058791"/>
                  <a:pt x="3544267" y="1058104"/>
                </a:cubicBezTo>
                <a:cubicBezTo>
                  <a:pt x="3504128" y="1055719"/>
                  <a:pt x="3477048" y="1044394"/>
                  <a:pt x="3463031" y="1024125"/>
                </a:cubicBezTo>
                <a:cubicBezTo>
                  <a:pt x="3351029" y="1037933"/>
                  <a:pt x="3243927" y="1045635"/>
                  <a:pt x="3141718" y="1047235"/>
                </a:cubicBezTo>
                <a:cubicBezTo>
                  <a:pt x="3135647" y="1044317"/>
                  <a:pt x="3057247" y="1053981"/>
                  <a:pt x="2906516" y="1076227"/>
                </a:cubicBezTo>
                <a:cubicBezTo>
                  <a:pt x="2800116" y="1089342"/>
                  <a:pt x="2725673" y="1085687"/>
                  <a:pt x="2683187" y="1065262"/>
                </a:cubicBezTo>
                <a:cubicBezTo>
                  <a:pt x="2716317" y="1057513"/>
                  <a:pt x="2759707" y="1041166"/>
                  <a:pt x="2813361" y="1016224"/>
                </a:cubicBezTo>
                <a:cubicBezTo>
                  <a:pt x="2800752" y="1006779"/>
                  <a:pt x="2785814" y="1001290"/>
                  <a:pt x="2768545" y="999753"/>
                </a:cubicBezTo>
                <a:close/>
                <a:moveTo>
                  <a:pt x="2985537" y="962008"/>
                </a:moveTo>
                <a:cubicBezTo>
                  <a:pt x="2940737" y="967529"/>
                  <a:pt x="2909015" y="986103"/>
                  <a:pt x="2890371" y="1017729"/>
                </a:cubicBezTo>
                <a:cubicBezTo>
                  <a:pt x="2884300" y="1014811"/>
                  <a:pt x="2864467" y="1015424"/>
                  <a:pt x="2830866" y="1019565"/>
                </a:cubicBezTo>
                <a:lnTo>
                  <a:pt x="2877092" y="1046861"/>
                </a:lnTo>
                <a:cubicBezTo>
                  <a:pt x="3041335" y="997288"/>
                  <a:pt x="3123458" y="972502"/>
                  <a:pt x="3123458" y="972502"/>
                </a:cubicBezTo>
                <a:cubicBezTo>
                  <a:pt x="3059513" y="962054"/>
                  <a:pt x="3013537" y="958556"/>
                  <a:pt x="2985537" y="962008"/>
                </a:cubicBezTo>
                <a:close/>
                <a:moveTo>
                  <a:pt x="3277451" y="942522"/>
                </a:moveTo>
                <a:cubicBezTo>
                  <a:pt x="3262982" y="940639"/>
                  <a:pt x="3250381" y="942192"/>
                  <a:pt x="3239651" y="947181"/>
                </a:cubicBezTo>
                <a:cubicBezTo>
                  <a:pt x="3228921" y="952171"/>
                  <a:pt x="3215624" y="959308"/>
                  <a:pt x="3199764" y="968594"/>
                </a:cubicBezTo>
                <a:cubicBezTo>
                  <a:pt x="3268372" y="971136"/>
                  <a:pt x="3310608" y="967762"/>
                  <a:pt x="3326468" y="958475"/>
                </a:cubicBezTo>
                <a:cubicBezTo>
                  <a:pt x="3308260" y="949722"/>
                  <a:pt x="3291921" y="944404"/>
                  <a:pt x="3277451" y="942522"/>
                </a:cubicBezTo>
                <a:close/>
                <a:moveTo>
                  <a:pt x="7310504" y="879813"/>
                </a:moveTo>
                <a:cubicBezTo>
                  <a:pt x="7288103" y="882573"/>
                  <a:pt x="7266643" y="892550"/>
                  <a:pt x="7246119" y="909745"/>
                </a:cubicBezTo>
                <a:cubicBezTo>
                  <a:pt x="7250814" y="945825"/>
                  <a:pt x="7253161" y="963865"/>
                  <a:pt x="7253161" y="963865"/>
                </a:cubicBezTo>
                <a:cubicBezTo>
                  <a:pt x="7264361" y="962484"/>
                  <a:pt x="7279064" y="966172"/>
                  <a:pt x="7297275" y="974924"/>
                </a:cubicBezTo>
                <a:lnTo>
                  <a:pt x="7344153" y="941651"/>
                </a:lnTo>
                <a:cubicBezTo>
                  <a:pt x="7325004" y="925682"/>
                  <a:pt x="7313790" y="905069"/>
                  <a:pt x="7310504" y="879813"/>
                </a:cubicBezTo>
                <a:close/>
                <a:moveTo>
                  <a:pt x="7401296" y="593675"/>
                </a:moveTo>
                <a:cubicBezTo>
                  <a:pt x="7409696" y="592639"/>
                  <a:pt x="7416291" y="594117"/>
                  <a:pt x="7421076" y="598110"/>
                </a:cubicBezTo>
                <a:lnTo>
                  <a:pt x="7421767" y="599046"/>
                </a:lnTo>
                <a:lnTo>
                  <a:pt x="7412500" y="597792"/>
                </a:lnTo>
                <a:cubicBezTo>
                  <a:pt x="7399430" y="595738"/>
                  <a:pt x="7395695" y="594364"/>
                  <a:pt x="7401296" y="593675"/>
                </a:cubicBezTo>
                <a:close/>
                <a:moveTo>
                  <a:pt x="5920576" y="495748"/>
                </a:moveTo>
                <a:lnTo>
                  <a:pt x="5905887" y="514054"/>
                </a:lnTo>
                <a:lnTo>
                  <a:pt x="5951409" y="535939"/>
                </a:lnTo>
                <a:lnTo>
                  <a:pt x="5975200" y="522008"/>
                </a:lnTo>
                <a:close/>
                <a:moveTo>
                  <a:pt x="2699538" y="469364"/>
                </a:moveTo>
                <a:lnTo>
                  <a:pt x="2702354" y="491013"/>
                </a:lnTo>
                <a:lnTo>
                  <a:pt x="2651953" y="497226"/>
                </a:lnTo>
                <a:lnTo>
                  <a:pt x="2649136" y="475577"/>
                </a:lnTo>
                <a:close/>
                <a:moveTo>
                  <a:pt x="5616716" y="456217"/>
                </a:moveTo>
                <a:lnTo>
                  <a:pt x="5549516" y="464501"/>
                </a:lnTo>
                <a:cubicBezTo>
                  <a:pt x="5551392" y="478933"/>
                  <a:pt x="5543931" y="487185"/>
                  <a:pt x="5527133" y="489255"/>
                </a:cubicBezTo>
                <a:cubicBezTo>
                  <a:pt x="5490714" y="471749"/>
                  <a:pt x="5458508" y="464721"/>
                  <a:pt x="5430507" y="468172"/>
                </a:cubicBezTo>
                <a:lnTo>
                  <a:pt x="5476028" y="490056"/>
                </a:lnTo>
                <a:cubicBezTo>
                  <a:pt x="5434983" y="524443"/>
                  <a:pt x="5428460" y="539911"/>
                  <a:pt x="5456463" y="536460"/>
                </a:cubicBezTo>
                <a:cubicBezTo>
                  <a:pt x="5461591" y="532161"/>
                  <a:pt x="5550270" y="535894"/>
                  <a:pt x="5722495" y="547657"/>
                </a:cubicBezTo>
                <a:cubicBezTo>
                  <a:pt x="5692147" y="533069"/>
                  <a:pt x="5656889" y="502589"/>
                  <a:pt x="5616716" y="456217"/>
                </a:cubicBezTo>
                <a:close/>
                <a:moveTo>
                  <a:pt x="2953650" y="454539"/>
                </a:moveTo>
                <a:lnTo>
                  <a:pt x="2971822" y="456155"/>
                </a:lnTo>
                <a:lnTo>
                  <a:pt x="2969885" y="456318"/>
                </a:lnTo>
                <a:lnTo>
                  <a:pt x="2950886" y="456853"/>
                </a:lnTo>
                <a:close/>
                <a:moveTo>
                  <a:pt x="3013155" y="452703"/>
                </a:moveTo>
                <a:cubicBezTo>
                  <a:pt x="2996356" y="454774"/>
                  <a:pt x="2982995" y="455961"/>
                  <a:pt x="2973079" y="456268"/>
                </a:cubicBezTo>
                <a:lnTo>
                  <a:pt x="2971822" y="456155"/>
                </a:lnTo>
                <a:close/>
                <a:moveTo>
                  <a:pt x="4794115" y="431138"/>
                </a:moveTo>
                <a:lnTo>
                  <a:pt x="4898437" y="445774"/>
                </a:lnTo>
                <a:lnTo>
                  <a:pt x="4900549" y="462011"/>
                </a:lnTo>
                <a:lnTo>
                  <a:pt x="4787828" y="448410"/>
                </a:lnTo>
                <a:close/>
                <a:moveTo>
                  <a:pt x="3785304" y="418014"/>
                </a:moveTo>
                <a:cubicBezTo>
                  <a:pt x="3775514" y="430219"/>
                  <a:pt x="3742617" y="439772"/>
                  <a:pt x="3686618" y="446675"/>
                </a:cubicBezTo>
                <a:cubicBezTo>
                  <a:pt x="3441121" y="440276"/>
                  <a:pt x="3231104" y="444167"/>
                  <a:pt x="3056564" y="458350"/>
                </a:cubicBezTo>
                <a:lnTo>
                  <a:pt x="3155252" y="429689"/>
                </a:lnTo>
                <a:cubicBezTo>
                  <a:pt x="3183252" y="426238"/>
                  <a:pt x="3393268" y="422345"/>
                  <a:pt x="3785304" y="418014"/>
                </a:cubicBezTo>
                <a:close/>
                <a:moveTo>
                  <a:pt x="5573962" y="390001"/>
                </a:moveTo>
                <a:lnTo>
                  <a:pt x="5481562" y="401391"/>
                </a:lnTo>
                <a:lnTo>
                  <a:pt x="5487194" y="444687"/>
                </a:lnTo>
                <a:cubicBezTo>
                  <a:pt x="5539473" y="452908"/>
                  <a:pt x="5576811" y="455637"/>
                  <a:pt x="5599211" y="452877"/>
                </a:cubicBezTo>
                <a:cubicBezTo>
                  <a:pt x="5598272" y="445660"/>
                  <a:pt x="5593831" y="433377"/>
                  <a:pt x="5585883" y="416027"/>
                </a:cubicBezTo>
                <a:cubicBezTo>
                  <a:pt x="5577936" y="398678"/>
                  <a:pt x="5573962" y="390001"/>
                  <a:pt x="5573962" y="390001"/>
                </a:cubicBezTo>
                <a:close/>
                <a:moveTo>
                  <a:pt x="5362501" y="339082"/>
                </a:moveTo>
                <a:lnTo>
                  <a:pt x="5360745" y="341783"/>
                </a:lnTo>
                <a:lnTo>
                  <a:pt x="5356860" y="340808"/>
                </a:lnTo>
                <a:cubicBezTo>
                  <a:pt x="5356422" y="340175"/>
                  <a:pt x="5358301" y="339599"/>
                  <a:pt x="5362501" y="339082"/>
                </a:cubicBezTo>
                <a:close/>
                <a:moveTo>
                  <a:pt x="2338890" y="321357"/>
                </a:moveTo>
                <a:lnTo>
                  <a:pt x="2371836" y="377784"/>
                </a:lnTo>
                <a:cubicBezTo>
                  <a:pt x="2355034" y="379855"/>
                  <a:pt x="2330306" y="386570"/>
                  <a:pt x="2297641" y="397928"/>
                </a:cubicBezTo>
                <a:cubicBezTo>
                  <a:pt x="2313034" y="385032"/>
                  <a:pt x="2311391" y="372405"/>
                  <a:pt x="2292714" y="360042"/>
                </a:cubicBezTo>
                <a:close/>
                <a:moveTo>
                  <a:pt x="6432175" y="295215"/>
                </a:moveTo>
                <a:lnTo>
                  <a:pt x="6437808" y="338510"/>
                </a:lnTo>
                <a:lnTo>
                  <a:pt x="6404209" y="342653"/>
                </a:lnTo>
                <a:lnTo>
                  <a:pt x="6398575" y="299357"/>
                </a:lnTo>
                <a:close/>
                <a:moveTo>
                  <a:pt x="2013955" y="185444"/>
                </a:moveTo>
                <a:lnTo>
                  <a:pt x="2018180" y="217918"/>
                </a:lnTo>
                <a:lnTo>
                  <a:pt x="1984579" y="222059"/>
                </a:lnTo>
                <a:lnTo>
                  <a:pt x="1980354" y="189586"/>
                </a:lnTo>
                <a:close/>
                <a:moveTo>
                  <a:pt x="1800433" y="184270"/>
                </a:moveTo>
                <a:cubicBezTo>
                  <a:pt x="1787387" y="215204"/>
                  <a:pt x="1821475" y="236665"/>
                  <a:pt x="1902692" y="248650"/>
                </a:cubicBezTo>
                <a:cubicBezTo>
                  <a:pt x="1902692" y="248650"/>
                  <a:pt x="1893009" y="250759"/>
                  <a:pt x="1873643" y="254979"/>
                </a:cubicBezTo>
                <a:cubicBezTo>
                  <a:pt x="1854277" y="259200"/>
                  <a:pt x="1845535" y="268526"/>
                  <a:pt x="1847412" y="282958"/>
                </a:cubicBezTo>
                <a:cubicBezTo>
                  <a:pt x="1851636" y="315430"/>
                  <a:pt x="1868923" y="338961"/>
                  <a:pt x="1899271" y="353550"/>
                </a:cubicBezTo>
                <a:cubicBezTo>
                  <a:pt x="1959494" y="379119"/>
                  <a:pt x="2005253" y="402808"/>
                  <a:pt x="2036538" y="424613"/>
                </a:cubicBezTo>
                <a:cubicBezTo>
                  <a:pt x="2021614" y="441116"/>
                  <a:pt x="2014623" y="452975"/>
                  <a:pt x="2015562" y="460192"/>
                </a:cubicBezTo>
                <a:cubicBezTo>
                  <a:pt x="1993128" y="418966"/>
                  <a:pt x="1943869" y="390211"/>
                  <a:pt x="1867782" y="373927"/>
                </a:cubicBezTo>
                <a:cubicBezTo>
                  <a:pt x="1849542" y="321188"/>
                  <a:pt x="1785811" y="290550"/>
                  <a:pt x="1676595" y="282017"/>
                </a:cubicBezTo>
                <a:lnTo>
                  <a:pt x="1670961" y="238721"/>
                </a:lnTo>
                <a:cubicBezTo>
                  <a:pt x="1706875" y="208633"/>
                  <a:pt x="1750033" y="190481"/>
                  <a:pt x="1800433" y="184270"/>
                </a:cubicBezTo>
                <a:close/>
                <a:moveTo>
                  <a:pt x="5844627" y="43200"/>
                </a:moveTo>
                <a:lnTo>
                  <a:pt x="5829141" y="48560"/>
                </a:lnTo>
                <a:lnTo>
                  <a:pt x="5831286" y="47252"/>
                </a:lnTo>
                <a:cubicBezTo>
                  <a:pt x="5835979" y="45068"/>
                  <a:pt x="5840428" y="43719"/>
                  <a:pt x="5844627" y="43200"/>
                </a:cubicBezTo>
                <a:close/>
                <a:moveTo>
                  <a:pt x="5659775" y="0"/>
                </a:moveTo>
                <a:cubicBezTo>
                  <a:pt x="5730047" y="42662"/>
                  <a:pt x="5786007" y="59019"/>
                  <a:pt x="5827652" y="49074"/>
                </a:cubicBezTo>
                <a:lnTo>
                  <a:pt x="5829141" y="48560"/>
                </a:lnTo>
                <a:lnTo>
                  <a:pt x="5816459" y="56296"/>
                </a:lnTo>
                <a:cubicBezTo>
                  <a:pt x="5806081" y="63990"/>
                  <a:pt x="5794713" y="75015"/>
                  <a:pt x="5782355" y="89369"/>
                </a:cubicBezTo>
                <a:cubicBezTo>
                  <a:pt x="5877153" y="162000"/>
                  <a:pt x="5924316" y="196512"/>
                  <a:pt x="5923848" y="192904"/>
                </a:cubicBezTo>
                <a:cubicBezTo>
                  <a:pt x="5931829" y="254242"/>
                  <a:pt x="5926731" y="302527"/>
                  <a:pt x="5908556" y="337761"/>
                </a:cubicBezTo>
                <a:cubicBezTo>
                  <a:pt x="5951511" y="361794"/>
                  <a:pt x="5992589" y="371395"/>
                  <a:pt x="6031788" y="366563"/>
                </a:cubicBezTo>
                <a:cubicBezTo>
                  <a:pt x="6042989" y="365182"/>
                  <a:pt x="6074243" y="342999"/>
                  <a:pt x="6125548" y="300017"/>
                </a:cubicBezTo>
                <a:cubicBezTo>
                  <a:pt x="6094731" y="281819"/>
                  <a:pt x="6048975" y="258133"/>
                  <a:pt x="5988281" y="228954"/>
                </a:cubicBezTo>
                <a:cubicBezTo>
                  <a:pt x="6014404" y="211069"/>
                  <a:pt x="6026762" y="196716"/>
                  <a:pt x="6025352" y="185892"/>
                </a:cubicBezTo>
                <a:cubicBezTo>
                  <a:pt x="6111232" y="189971"/>
                  <a:pt x="6172379" y="200762"/>
                  <a:pt x="6208795" y="218270"/>
                </a:cubicBezTo>
                <a:cubicBezTo>
                  <a:pt x="6214864" y="221187"/>
                  <a:pt x="6223968" y="225564"/>
                  <a:pt x="6236107" y="231399"/>
                </a:cubicBezTo>
                <a:cubicBezTo>
                  <a:pt x="6257100" y="217813"/>
                  <a:pt x="6273196" y="210331"/>
                  <a:pt x="6284396" y="208951"/>
                </a:cubicBezTo>
                <a:cubicBezTo>
                  <a:pt x="6274134" y="217548"/>
                  <a:pt x="6251047" y="236890"/>
                  <a:pt x="6215132" y="266979"/>
                </a:cubicBezTo>
                <a:cubicBezTo>
                  <a:pt x="6247359" y="296000"/>
                  <a:pt x="6266051" y="330354"/>
                  <a:pt x="6271214" y="370044"/>
                </a:cubicBezTo>
                <a:lnTo>
                  <a:pt x="6274737" y="397104"/>
                </a:lnTo>
                <a:cubicBezTo>
                  <a:pt x="6304145" y="404477"/>
                  <a:pt x="6333320" y="410045"/>
                  <a:pt x="6362259" y="413810"/>
                </a:cubicBezTo>
                <a:cubicBezTo>
                  <a:pt x="6408465" y="419113"/>
                  <a:pt x="6430632" y="414546"/>
                  <a:pt x="6428752" y="400114"/>
                </a:cubicBezTo>
                <a:cubicBezTo>
                  <a:pt x="6434355" y="399425"/>
                  <a:pt x="6454776" y="403323"/>
                  <a:pt x="6490019" y="411810"/>
                </a:cubicBezTo>
                <a:cubicBezTo>
                  <a:pt x="6525262" y="420296"/>
                  <a:pt x="6554084" y="423159"/>
                  <a:pt x="6576484" y="420398"/>
                </a:cubicBezTo>
                <a:cubicBezTo>
                  <a:pt x="6604486" y="416947"/>
                  <a:pt x="6623615" y="410922"/>
                  <a:pt x="6633876" y="402327"/>
                </a:cubicBezTo>
                <a:cubicBezTo>
                  <a:pt x="6633405" y="398717"/>
                  <a:pt x="6622904" y="394514"/>
                  <a:pt x="6602365" y="389713"/>
                </a:cubicBezTo>
                <a:cubicBezTo>
                  <a:pt x="6581825" y="384913"/>
                  <a:pt x="6565956" y="383203"/>
                  <a:pt x="6554755" y="384584"/>
                </a:cubicBezTo>
                <a:cubicBezTo>
                  <a:pt x="6575276" y="367391"/>
                  <a:pt x="6591139" y="358104"/>
                  <a:pt x="6602340" y="356722"/>
                </a:cubicBezTo>
                <a:cubicBezTo>
                  <a:pt x="6641538" y="351891"/>
                  <a:pt x="6688921" y="366214"/>
                  <a:pt x="6744485" y="399689"/>
                </a:cubicBezTo>
                <a:cubicBezTo>
                  <a:pt x="6739354" y="403988"/>
                  <a:pt x="6725120" y="403909"/>
                  <a:pt x="6701780" y="399454"/>
                </a:cubicBezTo>
                <a:cubicBezTo>
                  <a:pt x="6678912" y="398607"/>
                  <a:pt x="6662110" y="400678"/>
                  <a:pt x="6651381" y="405667"/>
                </a:cubicBezTo>
                <a:cubicBezTo>
                  <a:pt x="6670997" y="425244"/>
                  <a:pt x="6713953" y="449277"/>
                  <a:pt x="6780248" y="477765"/>
                </a:cubicBezTo>
                <a:lnTo>
                  <a:pt x="6783718" y="438845"/>
                </a:lnTo>
                <a:lnTo>
                  <a:pt x="6808920" y="435739"/>
                </a:lnTo>
                <a:cubicBezTo>
                  <a:pt x="6848588" y="434515"/>
                  <a:pt x="6874023" y="433213"/>
                  <a:pt x="6885223" y="431832"/>
                </a:cubicBezTo>
                <a:cubicBezTo>
                  <a:pt x="6924425" y="426999"/>
                  <a:pt x="6954973" y="399407"/>
                  <a:pt x="6976870" y="349050"/>
                </a:cubicBezTo>
                <a:cubicBezTo>
                  <a:pt x="6989946" y="362102"/>
                  <a:pt x="7012364" y="381334"/>
                  <a:pt x="7044118" y="406748"/>
                </a:cubicBezTo>
                <a:cubicBezTo>
                  <a:pt x="7016120" y="410199"/>
                  <a:pt x="6991859" y="420521"/>
                  <a:pt x="6971335" y="437714"/>
                </a:cubicBezTo>
                <a:cubicBezTo>
                  <a:pt x="7035284" y="448162"/>
                  <a:pt x="7070308" y="476838"/>
                  <a:pt x="7076411" y="523742"/>
                </a:cubicBezTo>
                <a:cubicBezTo>
                  <a:pt x="7077350" y="530958"/>
                  <a:pt x="7062662" y="549266"/>
                  <a:pt x="7032349" y="578664"/>
                </a:cubicBezTo>
                <a:cubicBezTo>
                  <a:pt x="7056156" y="586728"/>
                  <a:pt x="7095256" y="602987"/>
                  <a:pt x="7149646" y="627443"/>
                </a:cubicBezTo>
                <a:cubicBezTo>
                  <a:pt x="7204038" y="651900"/>
                  <a:pt x="7233580" y="682168"/>
                  <a:pt x="7238274" y="718249"/>
                </a:cubicBezTo>
                <a:cubicBezTo>
                  <a:pt x="7239682" y="729074"/>
                  <a:pt x="7237587" y="734830"/>
                  <a:pt x="7231987" y="735520"/>
                </a:cubicBezTo>
                <a:cubicBezTo>
                  <a:pt x="7226388" y="736211"/>
                  <a:pt x="7224291" y="741968"/>
                  <a:pt x="7225699" y="752792"/>
                </a:cubicBezTo>
                <a:cubicBezTo>
                  <a:pt x="7227575" y="767225"/>
                  <a:pt x="7257690" y="780011"/>
                  <a:pt x="7316038" y="791147"/>
                </a:cubicBezTo>
                <a:cubicBezTo>
                  <a:pt x="7316507" y="794755"/>
                  <a:pt x="7314646" y="802317"/>
                  <a:pt x="7310454" y="813833"/>
                </a:cubicBezTo>
                <a:cubicBezTo>
                  <a:pt x="7306262" y="825346"/>
                  <a:pt x="7304871" y="836516"/>
                  <a:pt x="7306279" y="847340"/>
                </a:cubicBezTo>
                <a:cubicBezTo>
                  <a:pt x="7305340" y="840124"/>
                  <a:pt x="7328929" y="868377"/>
                  <a:pt x="7377051" y="932097"/>
                </a:cubicBezTo>
                <a:cubicBezTo>
                  <a:pt x="7393849" y="930026"/>
                  <a:pt x="7400608" y="916363"/>
                  <a:pt x="7397322" y="891108"/>
                </a:cubicBezTo>
                <a:cubicBezTo>
                  <a:pt x="7409459" y="896943"/>
                  <a:pt x="7437460" y="893490"/>
                  <a:pt x="7481321" y="880753"/>
                </a:cubicBezTo>
                <a:cubicBezTo>
                  <a:pt x="7525652" y="871622"/>
                  <a:pt x="7555045" y="857001"/>
                  <a:pt x="7569498" y="836890"/>
                </a:cubicBezTo>
                <a:cubicBezTo>
                  <a:pt x="7545218" y="825219"/>
                  <a:pt x="7533079" y="819384"/>
                  <a:pt x="7533079" y="819384"/>
                </a:cubicBezTo>
                <a:cubicBezTo>
                  <a:pt x="7532142" y="812167"/>
                  <a:pt x="7536567" y="802458"/>
                  <a:pt x="7546360" y="790251"/>
                </a:cubicBezTo>
                <a:cubicBezTo>
                  <a:pt x="7540289" y="787334"/>
                  <a:pt x="7528503" y="784205"/>
                  <a:pt x="7510999" y="780863"/>
                </a:cubicBezTo>
                <a:cubicBezTo>
                  <a:pt x="7493495" y="777522"/>
                  <a:pt x="7481706" y="774392"/>
                  <a:pt x="7475638" y="771475"/>
                </a:cubicBezTo>
                <a:cubicBezTo>
                  <a:pt x="7444853" y="797266"/>
                  <a:pt x="7415464" y="811886"/>
                  <a:pt x="7387462" y="815337"/>
                </a:cubicBezTo>
                <a:cubicBezTo>
                  <a:pt x="7413584" y="797454"/>
                  <a:pt x="7444368" y="771663"/>
                  <a:pt x="7479814" y="737967"/>
                </a:cubicBezTo>
                <a:cubicBezTo>
                  <a:pt x="7444805" y="731284"/>
                  <a:pt x="7402319" y="710859"/>
                  <a:pt x="7352354" y="676693"/>
                </a:cubicBezTo>
                <a:cubicBezTo>
                  <a:pt x="7328579" y="712618"/>
                  <a:pt x="7320430" y="737450"/>
                  <a:pt x="7327907" y="751192"/>
                </a:cubicBezTo>
                <a:cubicBezTo>
                  <a:pt x="7325561" y="733152"/>
                  <a:pt x="7307586" y="726203"/>
                  <a:pt x="7273986" y="730344"/>
                </a:cubicBezTo>
                <a:cubicBezTo>
                  <a:pt x="7300109" y="712460"/>
                  <a:pt x="7312466" y="698106"/>
                  <a:pt x="7311057" y="687283"/>
                </a:cubicBezTo>
                <a:cubicBezTo>
                  <a:pt x="7309651" y="676457"/>
                  <a:pt x="7305675" y="667783"/>
                  <a:pt x="7299137" y="661257"/>
                </a:cubicBezTo>
                <a:cubicBezTo>
                  <a:pt x="7292599" y="654731"/>
                  <a:pt x="7289093" y="649664"/>
                  <a:pt x="7288622" y="646055"/>
                </a:cubicBezTo>
                <a:lnTo>
                  <a:pt x="7334146" y="667939"/>
                </a:lnTo>
                <a:cubicBezTo>
                  <a:pt x="7356546" y="665179"/>
                  <a:pt x="7366103" y="651170"/>
                  <a:pt x="7362817" y="625912"/>
                </a:cubicBezTo>
                <a:cubicBezTo>
                  <a:pt x="7368885" y="628831"/>
                  <a:pt x="7379156" y="631230"/>
                  <a:pt x="7393624" y="633114"/>
                </a:cubicBezTo>
                <a:cubicBezTo>
                  <a:pt x="7408094" y="634996"/>
                  <a:pt x="7418599" y="639199"/>
                  <a:pt x="7425137" y="645725"/>
                </a:cubicBezTo>
                <a:cubicBezTo>
                  <a:pt x="7429800" y="637819"/>
                  <a:pt x="7431427" y="628453"/>
                  <a:pt x="7430017" y="617629"/>
                </a:cubicBezTo>
                <a:cubicBezTo>
                  <a:pt x="7429430" y="613119"/>
                  <a:pt x="7428393" y="609237"/>
                  <a:pt x="7426902" y="605984"/>
                </a:cubicBezTo>
                <a:lnTo>
                  <a:pt x="7421767" y="599046"/>
                </a:lnTo>
                <a:lnTo>
                  <a:pt x="7439107" y="601387"/>
                </a:lnTo>
                <a:cubicBezTo>
                  <a:pt x="7450309" y="602757"/>
                  <a:pt x="7463844" y="604294"/>
                  <a:pt x="7479713" y="606005"/>
                </a:cubicBezTo>
                <a:cubicBezTo>
                  <a:pt x="7549361" y="747724"/>
                  <a:pt x="7584888" y="823995"/>
                  <a:pt x="7586297" y="834819"/>
                </a:cubicBezTo>
                <a:cubicBezTo>
                  <a:pt x="7590052" y="863684"/>
                  <a:pt x="7583085" y="908534"/>
                  <a:pt x="7565396" y="969369"/>
                </a:cubicBezTo>
                <a:cubicBezTo>
                  <a:pt x="7547707" y="1030205"/>
                  <a:pt x="7528133" y="1065611"/>
                  <a:pt x="7506670" y="1075589"/>
                </a:cubicBezTo>
                <a:cubicBezTo>
                  <a:pt x="7530948" y="1087260"/>
                  <a:pt x="7553113" y="1082694"/>
                  <a:pt x="7573167" y="1061893"/>
                </a:cubicBezTo>
                <a:cubicBezTo>
                  <a:pt x="7555496" y="1144721"/>
                  <a:pt x="7508412" y="1220179"/>
                  <a:pt x="7431924" y="1288262"/>
                </a:cubicBezTo>
                <a:lnTo>
                  <a:pt x="7384996" y="1255554"/>
                </a:lnTo>
                <a:cubicBezTo>
                  <a:pt x="7430734" y="1257249"/>
                  <a:pt x="7465255" y="1238329"/>
                  <a:pt x="7488563" y="1198797"/>
                </a:cubicBezTo>
                <a:cubicBezTo>
                  <a:pt x="7482493" y="1195878"/>
                  <a:pt x="7465458" y="1196145"/>
                  <a:pt x="7437458" y="1199598"/>
                </a:cubicBezTo>
                <a:cubicBezTo>
                  <a:pt x="7415059" y="1202358"/>
                  <a:pt x="7375865" y="1218186"/>
                  <a:pt x="7319882" y="1247083"/>
                </a:cubicBezTo>
                <a:cubicBezTo>
                  <a:pt x="7263899" y="1275979"/>
                  <a:pt x="7236844" y="1297645"/>
                  <a:pt x="7238724" y="1312077"/>
                </a:cubicBezTo>
                <a:cubicBezTo>
                  <a:pt x="7240132" y="1322900"/>
                  <a:pt x="7244105" y="1331575"/>
                  <a:pt x="7250644" y="1338102"/>
                </a:cubicBezTo>
                <a:cubicBezTo>
                  <a:pt x="7257182" y="1344627"/>
                  <a:pt x="7260685" y="1349693"/>
                  <a:pt x="7261155" y="1353303"/>
                </a:cubicBezTo>
                <a:cubicBezTo>
                  <a:pt x="7238286" y="1352456"/>
                  <a:pt x="7205391" y="1362008"/>
                  <a:pt x="7162468" y="1381964"/>
                </a:cubicBezTo>
                <a:cubicBezTo>
                  <a:pt x="7119546" y="1401918"/>
                  <a:pt x="7093893" y="1423410"/>
                  <a:pt x="7085509" y="1446438"/>
                </a:cubicBezTo>
                <a:lnTo>
                  <a:pt x="6952979" y="1462774"/>
                </a:lnTo>
                <a:lnTo>
                  <a:pt x="7174618" y="1487331"/>
                </a:lnTo>
                <a:cubicBezTo>
                  <a:pt x="7241968" y="1490329"/>
                  <a:pt x="7323472" y="1483289"/>
                  <a:pt x="7419129" y="1466210"/>
                </a:cubicBezTo>
                <a:cubicBezTo>
                  <a:pt x="7469456" y="1484909"/>
                  <a:pt x="7491809" y="1494440"/>
                  <a:pt x="7486190" y="1494799"/>
                </a:cubicBezTo>
                <a:cubicBezTo>
                  <a:pt x="7508669" y="1493361"/>
                  <a:pt x="7519928" y="1490814"/>
                  <a:pt x="7519970" y="1487159"/>
                </a:cubicBezTo>
                <a:cubicBezTo>
                  <a:pt x="7520010" y="1483502"/>
                  <a:pt x="7522862" y="1479667"/>
                  <a:pt x="7528523" y="1475652"/>
                </a:cubicBezTo>
                <a:cubicBezTo>
                  <a:pt x="7584718" y="1472057"/>
                  <a:pt x="7671884" y="1461002"/>
                  <a:pt x="7790018" y="1442484"/>
                </a:cubicBezTo>
                <a:cubicBezTo>
                  <a:pt x="7834974" y="1439609"/>
                  <a:pt x="7902470" y="1429812"/>
                  <a:pt x="7992507" y="1413092"/>
                </a:cubicBezTo>
                <a:cubicBezTo>
                  <a:pt x="7998251" y="1401765"/>
                  <a:pt x="8018086" y="1385883"/>
                  <a:pt x="8052009" y="1365448"/>
                </a:cubicBezTo>
                <a:cubicBezTo>
                  <a:pt x="8080066" y="1367306"/>
                  <a:pt x="8122151" y="1370094"/>
                  <a:pt x="8178262" y="1373810"/>
                </a:cubicBezTo>
                <a:cubicBezTo>
                  <a:pt x="8302182" y="1340311"/>
                  <a:pt x="8488083" y="1288234"/>
                  <a:pt x="8735964" y="1217579"/>
                </a:cubicBezTo>
                <a:cubicBezTo>
                  <a:pt x="8966365" y="1202840"/>
                  <a:pt x="9194288" y="1159035"/>
                  <a:pt x="9419732" y="1086162"/>
                </a:cubicBezTo>
                <a:cubicBezTo>
                  <a:pt x="9363080" y="1129971"/>
                  <a:pt x="9312173" y="1162454"/>
                  <a:pt x="9267009" y="1183609"/>
                </a:cubicBezTo>
                <a:cubicBezTo>
                  <a:pt x="9269819" y="1183429"/>
                  <a:pt x="9274017" y="1184529"/>
                  <a:pt x="9279606" y="1186914"/>
                </a:cubicBezTo>
                <a:lnTo>
                  <a:pt x="9295615" y="1195317"/>
                </a:lnTo>
                <a:lnTo>
                  <a:pt x="9302694" y="1193655"/>
                </a:lnTo>
                <a:cubicBezTo>
                  <a:pt x="9315349" y="1191933"/>
                  <a:pt x="9339939" y="1189903"/>
                  <a:pt x="9376466" y="1187567"/>
                </a:cubicBezTo>
                <a:cubicBezTo>
                  <a:pt x="9308574" y="1232096"/>
                  <a:pt x="9265972" y="1275006"/>
                  <a:pt x="9248657" y="1316299"/>
                </a:cubicBezTo>
                <a:cubicBezTo>
                  <a:pt x="9259813" y="1322891"/>
                  <a:pt x="9271009" y="1325829"/>
                  <a:pt x="9282250" y="1325110"/>
                </a:cubicBezTo>
                <a:cubicBezTo>
                  <a:pt x="9287869" y="1324750"/>
                  <a:pt x="9259584" y="1342999"/>
                  <a:pt x="9197396" y="1379856"/>
                </a:cubicBezTo>
                <a:cubicBezTo>
                  <a:pt x="9186074" y="1387887"/>
                  <a:pt x="9152273" y="1397356"/>
                  <a:pt x="9095996" y="1408262"/>
                </a:cubicBezTo>
                <a:cubicBezTo>
                  <a:pt x="9079055" y="1416652"/>
                  <a:pt x="9064860" y="1430346"/>
                  <a:pt x="9053414" y="1449345"/>
                </a:cubicBezTo>
                <a:cubicBezTo>
                  <a:pt x="9053414" y="1449345"/>
                  <a:pt x="9016721" y="1466304"/>
                  <a:pt x="8943335" y="1500225"/>
                </a:cubicBezTo>
                <a:cubicBezTo>
                  <a:pt x="8898171" y="1521380"/>
                  <a:pt x="8861603" y="1527373"/>
                  <a:pt x="8833630" y="1518202"/>
                </a:cubicBezTo>
                <a:cubicBezTo>
                  <a:pt x="8810986" y="1534263"/>
                  <a:pt x="8799642" y="1544122"/>
                  <a:pt x="8799602" y="1547778"/>
                </a:cubicBezTo>
                <a:cubicBezTo>
                  <a:pt x="8872572" y="1550417"/>
                  <a:pt x="8965336" y="1540829"/>
                  <a:pt x="9077892" y="1519017"/>
                </a:cubicBezTo>
                <a:cubicBezTo>
                  <a:pt x="9258007" y="1481922"/>
                  <a:pt x="9350874" y="1463195"/>
                  <a:pt x="9356495" y="1462835"/>
                </a:cubicBezTo>
                <a:lnTo>
                  <a:pt x="9415063" y="1497448"/>
                </a:lnTo>
                <a:cubicBezTo>
                  <a:pt x="9369692" y="1536883"/>
                  <a:pt x="9283683" y="1569784"/>
                  <a:pt x="9157036" y="1596151"/>
                </a:cubicBezTo>
                <a:cubicBezTo>
                  <a:pt x="9030391" y="1622519"/>
                  <a:pt x="8941510" y="1661083"/>
                  <a:pt x="8890393" y="1711845"/>
                </a:cubicBezTo>
                <a:cubicBezTo>
                  <a:pt x="8895972" y="1715141"/>
                  <a:pt x="8907190" y="1716251"/>
                  <a:pt x="8924049" y="1715172"/>
                </a:cubicBezTo>
                <a:cubicBezTo>
                  <a:pt x="8940908" y="1714094"/>
                  <a:pt x="8949317" y="1715382"/>
                  <a:pt x="8949275" y="1719039"/>
                </a:cubicBezTo>
                <a:lnTo>
                  <a:pt x="8974314" y="1739356"/>
                </a:lnTo>
                <a:cubicBezTo>
                  <a:pt x="9087326" y="1677329"/>
                  <a:pt x="9180360" y="1643978"/>
                  <a:pt x="9253413" y="1639305"/>
                </a:cubicBezTo>
                <a:cubicBezTo>
                  <a:pt x="9281344" y="1652131"/>
                  <a:pt x="9309360" y="1657646"/>
                  <a:pt x="9337457" y="1655848"/>
                </a:cubicBezTo>
                <a:cubicBezTo>
                  <a:pt x="9314937" y="1660942"/>
                  <a:pt x="9278224" y="1679730"/>
                  <a:pt x="9227316" y="1712212"/>
                </a:cubicBezTo>
                <a:cubicBezTo>
                  <a:pt x="9277725" y="1723600"/>
                  <a:pt x="9325471" y="1722373"/>
                  <a:pt x="9370552" y="1708529"/>
                </a:cubicBezTo>
                <a:cubicBezTo>
                  <a:pt x="9432491" y="1693608"/>
                  <a:pt x="9469079" y="1685787"/>
                  <a:pt x="9480319" y="1685068"/>
                </a:cubicBezTo>
                <a:cubicBezTo>
                  <a:pt x="9491558" y="1684349"/>
                  <a:pt x="9519531" y="1693520"/>
                  <a:pt x="9564238" y="1712580"/>
                </a:cubicBezTo>
                <a:cubicBezTo>
                  <a:pt x="9608945" y="1731638"/>
                  <a:pt x="9639708" y="1742457"/>
                  <a:pt x="9656525" y="1745035"/>
                </a:cubicBezTo>
                <a:cubicBezTo>
                  <a:pt x="9605783" y="1762893"/>
                  <a:pt x="9523884" y="1804664"/>
                  <a:pt x="9410830" y="1870348"/>
                </a:cubicBezTo>
                <a:cubicBezTo>
                  <a:pt x="9483802" y="1872987"/>
                  <a:pt x="9523200" y="1864986"/>
                  <a:pt x="9529028" y="1846347"/>
                </a:cubicBezTo>
                <a:cubicBezTo>
                  <a:pt x="9500432" y="1892015"/>
                  <a:pt x="9466465" y="1916108"/>
                  <a:pt x="9427130" y="1918624"/>
                </a:cubicBezTo>
                <a:cubicBezTo>
                  <a:pt x="9455226" y="1916826"/>
                  <a:pt x="9415994" y="1910203"/>
                  <a:pt x="9309429" y="1898754"/>
                </a:cubicBezTo>
                <a:cubicBezTo>
                  <a:pt x="9292613" y="1896176"/>
                  <a:pt x="9264495" y="1899802"/>
                  <a:pt x="9225075" y="1909630"/>
                </a:cubicBezTo>
                <a:cubicBezTo>
                  <a:pt x="9247387" y="1922816"/>
                  <a:pt x="9258419" y="1940375"/>
                  <a:pt x="9258169" y="1962311"/>
                </a:cubicBezTo>
                <a:cubicBezTo>
                  <a:pt x="9280648" y="1960873"/>
                  <a:pt x="9318580" y="1958447"/>
                  <a:pt x="9371965" y="1955032"/>
                </a:cubicBezTo>
                <a:cubicBezTo>
                  <a:pt x="9425351" y="1951617"/>
                  <a:pt x="9466092" y="1949011"/>
                  <a:pt x="9494189" y="1947213"/>
                </a:cubicBezTo>
                <a:cubicBezTo>
                  <a:pt x="9505262" y="1961118"/>
                  <a:pt x="9510737" y="1973554"/>
                  <a:pt x="9510613" y="1984521"/>
                </a:cubicBezTo>
                <a:cubicBezTo>
                  <a:pt x="9510197" y="2021081"/>
                  <a:pt x="9395967" y="2066746"/>
                  <a:pt x="9167919" y="2121519"/>
                </a:cubicBezTo>
                <a:cubicBezTo>
                  <a:pt x="8939873" y="2176292"/>
                  <a:pt x="8825557" y="2229270"/>
                  <a:pt x="8824977" y="2280453"/>
                </a:cubicBezTo>
                <a:cubicBezTo>
                  <a:pt x="8824810" y="2295077"/>
                  <a:pt x="8830306" y="2305685"/>
                  <a:pt x="8841462" y="2312278"/>
                </a:cubicBezTo>
                <a:cubicBezTo>
                  <a:pt x="8819068" y="2306403"/>
                  <a:pt x="8802250" y="2303826"/>
                  <a:pt x="8791012" y="2304545"/>
                </a:cubicBezTo>
                <a:cubicBezTo>
                  <a:pt x="8791219" y="2286266"/>
                  <a:pt x="8802748" y="2259956"/>
                  <a:pt x="8825599" y="2225615"/>
                </a:cubicBezTo>
                <a:cubicBezTo>
                  <a:pt x="8820022" y="2222319"/>
                  <a:pt x="8800373" y="2221749"/>
                  <a:pt x="8766657" y="2223906"/>
                </a:cubicBezTo>
                <a:cubicBezTo>
                  <a:pt x="8817233" y="2220670"/>
                  <a:pt x="8718664" y="2247069"/>
                  <a:pt x="8470948" y="2303100"/>
                </a:cubicBezTo>
                <a:cubicBezTo>
                  <a:pt x="8195259" y="2349961"/>
                  <a:pt x="7908559" y="2377433"/>
                  <a:pt x="7610850" y="2385518"/>
                </a:cubicBezTo>
                <a:cubicBezTo>
                  <a:pt x="7498502" y="2389052"/>
                  <a:pt x="7442305" y="2392647"/>
                  <a:pt x="7442265" y="2396302"/>
                </a:cubicBezTo>
                <a:lnTo>
                  <a:pt x="7400428" y="2371580"/>
                </a:lnTo>
                <a:cubicBezTo>
                  <a:pt x="7360926" y="2388720"/>
                  <a:pt x="7321506" y="2398548"/>
                  <a:pt x="7282170" y="2401064"/>
                </a:cubicBezTo>
                <a:cubicBezTo>
                  <a:pt x="7259527" y="2417125"/>
                  <a:pt x="7248121" y="2432467"/>
                  <a:pt x="7247955" y="2447091"/>
                </a:cubicBezTo>
                <a:cubicBezTo>
                  <a:pt x="7253574" y="2446732"/>
                  <a:pt x="7270412" y="2447481"/>
                  <a:pt x="7298468" y="2449340"/>
                </a:cubicBezTo>
                <a:cubicBezTo>
                  <a:pt x="7326524" y="2451198"/>
                  <a:pt x="7340490" y="2457611"/>
                  <a:pt x="7340366" y="2468579"/>
                </a:cubicBezTo>
                <a:cubicBezTo>
                  <a:pt x="7340282" y="2475890"/>
                  <a:pt x="7337441" y="2478812"/>
                  <a:pt x="7331844" y="2477344"/>
                </a:cubicBezTo>
                <a:cubicBezTo>
                  <a:pt x="7326243" y="2475876"/>
                  <a:pt x="7323382" y="2480624"/>
                  <a:pt x="7323259" y="2491592"/>
                </a:cubicBezTo>
                <a:cubicBezTo>
                  <a:pt x="7323176" y="2498904"/>
                  <a:pt x="7328753" y="2502201"/>
                  <a:pt x="7339992" y="2501482"/>
                </a:cubicBezTo>
                <a:cubicBezTo>
                  <a:pt x="7239006" y="2493329"/>
                  <a:pt x="7188700" y="2472801"/>
                  <a:pt x="7189075" y="2439898"/>
                </a:cubicBezTo>
                <a:cubicBezTo>
                  <a:pt x="7189198" y="2428931"/>
                  <a:pt x="7193497" y="2421349"/>
                  <a:pt x="7201968" y="2417153"/>
                </a:cubicBezTo>
                <a:cubicBezTo>
                  <a:pt x="7210437" y="2412958"/>
                  <a:pt x="7214694" y="2409033"/>
                  <a:pt x="7214736" y="2405377"/>
                </a:cubicBezTo>
                <a:cubicBezTo>
                  <a:pt x="7198001" y="2395488"/>
                  <a:pt x="7147468" y="2395068"/>
                  <a:pt x="7063134" y="2404116"/>
                </a:cubicBezTo>
                <a:cubicBezTo>
                  <a:pt x="6995699" y="2408428"/>
                  <a:pt x="6959379" y="2392486"/>
                  <a:pt x="6954176" y="2356287"/>
                </a:cubicBezTo>
                <a:cubicBezTo>
                  <a:pt x="6954217" y="2352631"/>
                  <a:pt x="6962750" y="2342952"/>
                  <a:pt x="6979774" y="2327250"/>
                </a:cubicBezTo>
                <a:cubicBezTo>
                  <a:pt x="7007789" y="2332765"/>
                  <a:pt x="7044087" y="2350535"/>
                  <a:pt x="7088669" y="2380563"/>
                </a:cubicBezTo>
                <a:cubicBezTo>
                  <a:pt x="7099950" y="2376188"/>
                  <a:pt x="7147840" y="2362164"/>
                  <a:pt x="7232341" y="2338493"/>
                </a:cubicBezTo>
                <a:cubicBezTo>
                  <a:pt x="7209946" y="2332619"/>
                  <a:pt x="7190402" y="2322910"/>
                  <a:pt x="7173709" y="2309365"/>
                </a:cubicBezTo>
                <a:cubicBezTo>
                  <a:pt x="7162513" y="2306427"/>
                  <a:pt x="7123196" y="2307116"/>
                  <a:pt x="7055762" y="2311430"/>
                </a:cubicBezTo>
                <a:cubicBezTo>
                  <a:pt x="7089478" y="2309273"/>
                  <a:pt x="7019153" y="2321078"/>
                  <a:pt x="6844782" y="2346845"/>
                </a:cubicBezTo>
                <a:cubicBezTo>
                  <a:pt x="6839203" y="2343549"/>
                  <a:pt x="6830754" y="2345916"/>
                  <a:pt x="6819431" y="2353946"/>
                </a:cubicBezTo>
                <a:cubicBezTo>
                  <a:pt x="6836207" y="2360179"/>
                  <a:pt x="6861328" y="2373186"/>
                  <a:pt x="6894797" y="2392964"/>
                </a:cubicBezTo>
                <a:cubicBezTo>
                  <a:pt x="6816331" y="2379718"/>
                  <a:pt x="6754537" y="2381844"/>
                  <a:pt x="6709415" y="2399342"/>
                </a:cubicBezTo>
                <a:cubicBezTo>
                  <a:pt x="6720530" y="2409592"/>
                  <a:pt x="6751292" y="2420410"/>
                  <a:pt x="6801701" y="2431798"/>
                </a:cubicBezTo>
                <a:cubicBezTo>
                  <a:pt x="6748419" y="2426074"/>
                  <a:pt x="6702137" y="2422185"/>
                  <a:pt x="6662852" y="2420132"/>
                </a:cubicBezTo>
                <a:lnTo>
                  <a:pt x="6627984" y="2419025"/>
                </a:lnTo>
                <a:lnTo>
                  <a:pt x="6667394" y="2391072"/>
                </a:lnTo>
                <a:cubicBezTo>
                  <a:pt x="6639420" y="2381901"/>
                  <a:pt x="6569258" y="2379082"/>
                  <a:pt x="6456910" y="2382616"/>
                </a:cubicBezTo>
                <a:cubicBezTo>
                  <a:pt x="6451414" y="2372008"/>
                  <a:pt x="6437531" y="2358284"/>
                  <a:pt x="6415261" y="2341442"/>
                </a:cubicBezTo>
                <a:cubicBezTo>
                  <a:pt x="6319813" y="2340241"/>
                  <a:pt x="6173829" y="2338620"/>
                  <a:pt x="5977312" y="2336578"/>
                </a:cubicBezTo>
                <a:cubicBezTo>
                  <a:pt x="5730137" y="2345083"/>
                  <a:pt x="5441084" y="2332520"/>
                  <a:pt x="5110154" y="2298891"/>
                </a:cubicBezTo>
                <a:cubicBezTo>
                  <a:pt x="4835337" y="2268979"/>
                  <a:pt x="4560520" y="2239066"/>
                  <a:pt x="4285702" y="2209155"/>
                </a:cubicBezTo>
                <a:cubicBezTo>
                  <a:pt x="4274381" y="2217185"/>
                  <a:pt x="4275590" y="2234461"/>
                  <a:pt x="4289326" y="2260982"/>
                </a:cubicBezTo>
                <a:cubicBezTo>
                  <a:pt x="4303064" y="2287502"/>
                  <a:pt x="4315511" y="2304058"/>
                  <a:pt x="4326667" y="2310651"/>
                </a:cubicBezTo>
                <a:cubicBezTo>
                  <a:pt x="4305530" y="2317483"/>
                  <a:pt x="4282700" y="2334699"/>
                  <a:pt x="4258169" y="2362296"/>
                </a:cubicBezTo>
                <a:lnTo>
                  <a:pt x="4235183" y="2390745"/>
                </a:lnTo>
                <a:lnTo>
                  <a:pt x="4231013" y="2389378"/>
                </a:lnTo>
                <a:cubicBezTo>
                  <a:pt x="4221211" y="2387266"/>
                  <a:pt x="4202290" y="2384365"/>
                  <a:pt x="4174255" y="2380679"/>
                </a:cubicBezTo>
                <a:cubicBezTo>
                  <a:pt x="4157355" y="2385413"/>
                  <a:pt x="4137769" y="2379360"/>
                  <a:pt x="4115499" y="2362517"/>
                </a:cubicBezTo>
                <a:cubicBezTo>
                  <a:pt x="4104093" y="2377861"/>
                  <a:pt x="4092709" y="2391375"/>
                  <a:pt x="4081346" y="2403062"/>
                </a:cubicBezTo>
                <a:cubicBezTo>
                  <a:pt x="4058619" y="2426434"/>
                  <a:pt x="4052750" y="2448729"/>
                  <a:pt x="4063741" y="2469946"/>
                </a:cubicBezTo>
                <a:lnTo>
                  <a:pt x="4021096" y="2516512"/>
                </a:lnTo>
                <a:cubicBezTo>
                  <a:pt x="4009857" y="2517231"/>
                  <a:pt x="3998618" y="2517951"/>
                  <a:pt x="3987379" y="2518670"/>
                </a:cubicBezTo>
                <a:lnTo>
                  <a:pt x="3986445" y="2600926"/>
                </a:lnTo>
                <a:cubicBezTo>
                  <a:pt x="3980826" y="2601286"/>
                  <a:pt x="3966860" y="2594873"/>
                  <a:pt x="3944548" y="2581688"/>
                </a:cubicBezTo>
                <a:cubicBezTo>
                  <a:pt x="3922111" y="2579469"/>
                  <a:pt x="3899487" y="2593703"/>
                  <a:pt x="3876678" y="2624388"/>
                </a:cubicBezTo>
                <a:cubicBezTo>
                  <a:pt x="3915725" y="2647462"/>
                  <a:pt x="3935247" y="2659000"/>
                  <a:pt x="3935247" y="2659000"/>
                </a:cubicBezTo>
                <a:cubicBezTo>
                  <a:pt x="3935165" y="2666311"/>
                  <a:pt x="3929441" y="2675811"/>
                  <a:pt x="3918078" y="2687497"/>
                </a:cubicBezTo>
                <a:cubicBezTo>
                  <a:pt x="3940389" y="2700683"/>
                  <a:pt x="3971214" y="2706018"/>
                  <a:pt x="4010550" y="2703501"/>
                </a:cubicBezTo>
                <a:cubicBezTo>
                  <a:pt x="3965470" y="2717345"/>
                  <a:pt x="3931794" y="2715846"/>
                  <a:pt x="3909524" y="2699004"/>
                </a:cubicBezTo>
                <a:cubicBezTo>
                  <a:pt x="3898243" y="2703379"/>
                  <a:pt x="3892561" y="2709222"/>
                  <a:pt x="3892478" y="2716534"/>
                </a:cubicBezTo>
                <a:cubicBezTo>
                  <a:pt x="3829138" y="2669441"/>
                  <a:pt x="3776235" y="2649650"/>
                  <a:pt x="3733771" y="2657162"/>
                </a:cubicBezTo>
                <a:lnTo>
                  <a:pt x="3732232" y="2657590"/>
                </a:lnTo>
                <a:lnTo>
                  <a:pt x="3745823" y="2650568"/>
                </a:lnTo>
                <a:cubicBezTo>
                  <a:pt x="3757133" y="2643452"/>
                  <a:pt x="3769886" y="2633046"/>
                  <a:pt x="3784080" y="2619352"/>
                </a:cubicBezTo>
                <a:cubicBezTo>
                  <a:pt x="3700742" y="2540658"/>
                  <a:pt x="3659052" y="2503140"/>
                  <a:pt x="3659010" y="2506795"/>
                </a:cubicBezTo>
                <a:cubicBezTo>
                  <a:pt x="3659716" y="2444645"/>
                  <a:pt x="3671495" y="2396400"/>
                  <a:pt x="3694346" y="2362059"/>
                </a:cubicBezTo>
                <a:cubicBezTo>
                  <a:pt x="3655342" y="2335329"/>
                  <a:pt x="3616170" y="2323221"/>
                  <a:pt x="3576835" y="2325737"/>
                </a:cubicBezTo>
                <a:cubicBezTo>
                  <a:pt x="3565595" y="2326457"/>
                  <a:pt x="3531671" y="2346892"/>
                  <a:pt x="3475060" y="2387047"/>
                </a:cubicBezTo>
                <a:cubicBezTo>
                  <a:pt x="3502908" y="2407184"/>
                  <a:pt x="3544723" y="2433735"/>
                  <a:pt x="3600503" y="2466699"/>
                </a:cubicBezTo>
                <a:cubicBezTo>
                  <a:pt x="3572239" y="2483120"/>
                  <a:pt x="3558046" y="2496814"/>
                  <a:pt x="3557921" y="2507782"/>
                </a:cubicBezTo>
                <a:cubicBezTo>
                  <a:pt x="3473795" y="2498550"/>
                  <a:pt x="3414997" y="2484046"/>
                  <a:pt x="3381530" y="2464267"/>
                </a:cubicBezTo>
                <a:cubicBezTo>
                  <a:pt x="3375951" y="2460971"/>
                  <a:pt x="3367584" y="2456026"/>
                  <a:pt x="3356428" y="2449433"/>
                </a:cubicBezTo>
                <a:cubicBezTo>
                  <a:pt x="3333825" y="2461839"/>
                  <a:pt x="3316904" y="2468401"/>
                  <a:pt x="3305665" y="2469120"/>
                </a:cubicBezTo>
                <a:cubicBezTo>
                  <a:pt x="3316987" y="2461089"/>
                  <a:pt x="3342463" y="2443020"/>
                  <a:pt x="3382090" y="2414913"/>
                </a:cubicBezTo>
                <a:cubicBezTo>
                  <a:pt x="3354366" y="2383807"/>
                  <a:pt x="3340730" y="2348147"/>
                  <a:pt x="3341187" y="2307932"/>
                </a:cubicBezTo>
                <a:lnTo>
                  <a:pt x="3341499" y="2280514"/>
                </a:lnTo>
                <a:cubicBezTo>
                  <a:pt x="3313526" y="2271343"/>
                  <a:pt x="3285532" y="2264001"/>
                  <a:pt x="3257517" y="2258487"/>
                </a:cubicBezTo>
                <a:cubicBezTo>
                  <a:pt x="3212685" y="2250394"/>
                  <a:pt x="3190187" y="2253660"/>
                  <a:pt x="3190020" y="2268284"/>
                </a:cubicBezTo>
                <a:cubicBezTo>
                  <a:pt x="3184401" y="2268643"/>
                  <a:pt x="3164805" y="2263504"/>
                  <a:pt x="3131234" y="2252865"/>
                </a:cubicBezTo>
                <a:cubicBezTo>
                  <a:pt x="3097662" y="2242227"/>
                  <a:pt x="3069637" y="2237626"/>
                  <a:pt x="3047159" y="2239064"/>
                </a:cubicBezTo>
                <a:cubicBezTo>
                  <a:pt x="3019061" y="2240861"/>
                  <a:pt x="2999351" y="2245775"/>
                  <a:pt x="2988029" y="2253806"/>
                </a:cubicBezTo>
                <a:cubicBezTo>
                  <a:pt x="2987988" y="2257462"/>
                  <a:pt x="2997759" y="2262316"/>
                  <a:pt x="3017345" y="2268370"/>
                </a:cubicBezTo>
                <a:cubicBezTo>
                  <a:pt x="3036931" y="2274423"/>
                  <a:pt x="3052342" y="2277091"/>
                  <a:pt x="3063581" y="2276372"/>
                </a:cubicBezTo>
                <a:cubicBezTo>
                  <a:pt x="3040938" y="2292434"/>
                  <a:pt x="3023996" y="2300824"/>
                  <a:pt x="3012757" y="2301543"/>
                </a:cubicBezTo>
                <a:cubicBezTo>
                  <a:pt x="2973420" y="2304059"/>
                  <a:pt x="2928692" y="2286828"/>
                  <a:pt x="2878573" y="2249848"/>
                </a:cubicBezTo>
                <a:cubicBezTo>
                  <a:pt x="2884235" y="2245833"/>
                  <a:pt x="2898262" y="2246762"/>
                  <a:pt x="2920657" y="2252636"/>
                </a:cubicBezTo>
                <a:cubicBezTo>
                  <a:pt x="2943094" y="2254854"/>
                  <a:pt x="2959952" y="2253775"/>
                  <a:pt x="2971233" y="2249401"/>
                </a:cubicBezTo>
                <a:cubicBezTo>
                  <a:pt x="2954623" y="2228544"/>
                  <a:pt x="2915618" y="2201813"/>
                  <a:pt x="2854219" y="2169209"/>
                </a:cubicBezTo>
                <a:lnTo>
                  <a:pt x="2845354" y="2208134"/>
                </a:lnTo>
                <a:lnTo>
                  <a:pt x="2820066" y="2209752"/>
                </a:lnTo>
                <a:cubicBezTo>
                  <a:pt x="2780771" y="2208612"/>
                  <a:pt x="2755505" y="2208402"/>
                  <a:pt x="2744265" y="2209121"/>
                </a:cubicBezTo>
                <a:cubicBezTo>
                  <a:pt x="2704929" y="2211638"/>
                  <a:pt x="2670942" y="2237557"/>
                  <a:pt x="2642305" y="2286881"/>
                </a:cubicBezTo>
                <a:cubicBezTo>
                  <a:pt x="2631232" y="2272977"/>
                  <a:pt x="2611813" y="2252299"/>
                  <a:pt x="2584046" y="2224850"/>
                </a:cubicBezTo>
                <a:cubicBezTo>
                  <a:pt x="2612144" y="2223053"/>
                  <a:pt x="2637516" y="2214123"/>
                  <a:pt x="2660160" y="2198061"/>
                </a:cubicBezTo>
                <a:cubicBezTo>
                  <a:pt x="2598552" y="2183737"/>
                  <a:pt x="2568018" y="2152811"/>
                  <a:pt x="2568558" y="2105285"/>
                </a:cubicBezTo>
                <a:cubicBezTo>
                  <a:pt x="2568640" y="2097973"/>
                  <a:pt x="2585686" y="2080443"/>
                  <a:pt x="2619693" y="2052695"/>
                </a:cubicBezTo>
                <a:cubicBezTo>
                  <a:pt x="2597341" y="2043164"/>
                  <a:pt x="2561052" y="2024480"/>
                  <a:pt x="2510829" y="1996641"/>
                </a:cubicBezTo>
                <a:cubicBezTo>
                  <a:pt x="2460606" y="1968801"/>
                  <a:pt x="2435702" y="1936602"/>
                  <a:pt x="2436117" y="1900042"/>
                </a:cubicBezTo>
                <a:cubicBezTo>
                  <a:pt x="2436242" y="1889075"/>
                  <a:pt x="2439114" y="1883412"/>
                  <a:pt x="2444734" y="1883052"/>
                </a:cubicBezTo>
                <a:cubicBezTo>
                  <a:pt x="2450353" y="1882692"/>
                  <a:pt x="2453225" y="1877028"/>
                  <a:pt x="2453350" y="1866061"/>
                </a:cubicBezTo>
                <a:cubicBezTo>
                  <a:pt x="2453515" y="1851438"/>
                  <a:pt x="2425604" y="1836784"/>
                  <a:pt x="2369616" y="1822099"/>
                </a:cubicBezTo>
                <a:cubicBezTo>
                  <a:pt x="2369658" y="1818443"/>
                  <a:pt x="2372551" y="1810951"/>
                  <a:pt x="2378295" y="1799625"/>
                </a:cubicBezTo>
                <a:cubicBezTo>
                  <a:pt x="2384039" y="1788298"/>
                  <a:pt x="2386973" y="1777150"/>
                  <a:pt x="2387098" y="1766183"/>
                </a:cubicBezTo>
                <a:cubicBezTo>
                  <a:pt x="2387014" y="1773494"/>
                  <a:pt x="2367699" y="1743677"/>
                  <a:pt x="2329151" y="1676732"/>
                </a:cubicBezTo>
                <a:cubicBezTo>
                  <a:pt x="2312293" y="1677811"/>
                  <a:pt x="2303718" y="1691145"/>
                  <a:pt x="2303427" y="1716736"/>
                </a:cubicBezTo>
                <a:cubicBezTo>
                  <a:pt x="2292271" y="1710143"/>
                  <a:pt x="2264173" y="1711941"/>
                  <a:pt x="2219134" y="1722129"/>
                </a:cubicBezTo>
                <a:cubicBezTo>
                  <a:pt x="2174137" y="1728660"/>
                  <a:pt x="2143105" y="1741605"/>
                  <a:pt x="2126039" y="1760962"/>
                </a:cubicBezTo>
                <a:cubicBezTo>
                  <a:pt x="2148351" y="1774148"/>
                  <a:pt x="2159507" y="1780741"/>
                  <a:pt x="2159507" y="1780741"/>
                </a:cubicBezTo>
                <a:cubicBezTo>
                  <a:pt x="2159424" y="1788053"/>
                  <a:pt x="2153701" y="1797551"/>
                  <a:pt x="2142337" y="1809238"/>
                </a:cubicBezTo>
                <a:cubicBezTo>
                  <a:pt x="2147914" y="1812535"/>
                  <a:pt x="2159101" y="1816386"/>
                  <a:pt x="2175899" y="1820792"/>
                </a:cubicBezTo>
                <a:cubicBezTo>
                  <a:pt x="2192694" y="1825196"/>
                  <a:pt x="2203882" y="1829048"/>
                  <a:pt x="2209461" y="1832344"/>
                </a:cubicBezTo>
                <a:cubicBezTo>
                  <a:pt x="2243426" y="1808251"/>
                  <a:pt x="2274459" y="1795307"/>
                  <a:pt x="2302555" y="1793509"/>
                </a:cubicBezTo>
                <a:cubicBezTo>
                  <a:pt x="2274292" y="1809930"/>
                  <a:pt x="2240327" y="1834023"/>
                  <a:pt x="2200657" y="1865786"/>
                </a:cubicBezTo>
                <a:cubicBezTo>
                  <a:pt x="2234250" y="1874596"/>
                  <a:pt x="2273297" y="1897672"/>
                  <a:pt x="2317796" y="1935011"/>
                </a:cubicBezTo>
                <a:cubicBezTo>
                  <a:pt x="2346267" y="1900310"/>
                  <a:pt x="2357775" y="1875828"/>
                  <a:pt x="2352321" y="1861564"/>
                </a:cubicBezTo>
                <a:cubicBezTo>
                  <a:pt x="2352114" y="1879844"/>
                  <a:pt x="2368869" y="1887905"/>
                  <a:pt x="2402587" y="1885748"/>
                </a:cubicBezTo>
                <a:cubicBezTo>
                  <a:pt x="2374323" y="1902169"/>
                  <a:pt x="2360128" y="1915863"/>
                  <a:pt x="2360005" y="1926830"/>
                </a:cubicBezTo>
                <a:cubicBezTo>
                  <a:pt x="2359881" y="1937798"/>
                  <a:pt x="2362585" y="1946758"/>
                  <a:pt x="2368122" y="1953711"/>
                </a:cubicBezTo>
                <a:cubicBezTo>
                  <a:pt x="2373659" y="1960663"/>
                  <a:pt x="2376406" y="1965967"/>
                  <a:pt x="2376366" y="1969623"/>
                </a:cubicBezTo>
                <a:lnTo>
                  <a:pt x="2334529" y="1944900"/>
                </a:lnTo>
                <a:cubicBezTo>
                  <a:pt x="2312052" y="1946338"/>
                  <a:pt x="2300667" y="1959852"/>
                  <a:pt x="2300376" y="1985443"/>
                </a:cubicBezTo>
                <a:cubicBezTo>
                  <a:pt x="2294799" y="1982147"/>
                  <a:pt x="2285006" y="1979120"/>
                  <a:pt x="2270998" y="1976363"/>
                </a:cubicBezTo>
                <a:cubicBezTo>
                  <a:pt x="2256992" y="1973606"/>
                  <a:pt x="2247219" y="1968751"/>
                  <a:pt x="2241684" y="1961799"/>
                </a:cubicBezTo>
                <a:cubicBezTo>
                  <a:pt x="2235980" y="1969471"/>
                  <a:pt x="2233068" y="1978789"/>
                  <a:pt x="2232943" y="1989757"/>
                </a:cubicBezTo>
                <a:cubicBezTo>
                  <a:pt x="2232891" y="1994327"/>
                  <a:pt x="2233372" y="1998292"/>
                  <a:pt x="2234387" y="2001651"/>
                </a:cubicBezTo>
                <a:lnTo>
                  <a:pt x="2238480" y="2008936"/>
                </a:lnTo>
                <a:lnTo>
                  <a:pt x="2221707" y="2005546"/>
                </a:lnTo>
                <a:cubicBezTo>
                  <a:pt x="2210851" y="2003499"/>
                  <a:pt x="2197718" y="2001143"/>
                  <a:pt x="2182305" y="1998476"/>
                </a:cubicBezTo>
                <a:cubicBezTo>
                  <a:pt x="2133431" y="1851820"/>
                  <a:pt x="2109056" y="1773008"/>
                  <a:pt x="2109179" y="1762041"/>
                </a:cubicBezTo>
                <a:cubicBezTo>
                  <a:pt x="2109511" y="1732794"/>
                  <a:pt x="2122654" y="1688115"/>
                  <a:pt x="2148605" y="1628003"/>
                </a:cubicBezTo>
                <a:cubicBezTo>
                  <a:pt x="2174557" y="1567892"/>
                  <a:pt x="2198813" y="1533460"/>
                  <a:pt x="2221375" y="1524711"/>
                </a:cubicBezTo>
                <a:cubicBezTo>
                  <a:pt x="2199063" y="1511525"/>
                  <a:pt x="2176564" y="1514791"/>
                  <a:pt x="2153879" y="1534509"/>
                </a:cubicBezTo>
                <a:lnTo>
                  <a:pt x="2217432" y="1419749"/>
                </a:lnTo>
                <a:lnTo>
                  <a:pt x="2217206" y="1419641"/>
                </a:lnTo>
                <a:cubicBezTo>
                  <a:pt x="2194807" y="1422402"/>
                  <a:pt x="2183843" y="1425586"/>
                  <a:pt x="2184311" y="1429195"/>
                </a:cubicBezTo>
                <a:cubicBezTo>
                  <a:pt x="2184782" y="1432803"/>
                  <a:pt x="2182451" y="1436756"/>
                  <a:pt x="2177319" y="1441056"/>
                </a:cubicBezTo>
                <a:cubicBezTo>
                  <a:pt x="2121320" y="1447958"/>
                  <a:pt x="2035222" y="1464070"/>
                  <a:pt x="1919032" y="1489389"/>
                </a:cubicBezTo>
                <a:cubicBezTo>
                  <a:pt x="1874230" y="1494911"/>
                  <a:pt x="1807734" y="1508607"/>
                  <a:pt x="1719541" y="1530475"/>
                </a:cubicBezTo>
                <a:cubicBezTo>
                  <a:pt x="1715350" y="1541990"/>
                  <a:pt x="1697628" y="1558838"/>
                  <a:pt x="1666375" y="1581019"/>
                </a:cubicBezTo>
                <a:cubicBezTo>
                  <a:pt x="1637905" y="1580863"/>
                  <a:pt x="1595201" y="1580628"/>
                  <a:pt x="1538262" y="1580314"/>
                </a:cubicBezTo>
                <a:cubicBezTo>
                  <a:pt x="1418347" y="1620756"/>
                  <a:pt x="1238709" y="1683225"/>
                  <a:pt x="999350" y="1767719"/>
                </a:cubicBezTo>
                <a:cubicBezTo>
                  <a:pt x="769748" y="1796019"/>
                  <a:pt x="546704" y="1852840"/>
                  <a:pt x="330213" y="1938179"/>
                </a:cubicBezTo>
                <a:cubicBezTo>
                  <a:pt x="381051" y="1891588"/>
                  <a:pt x="427693" y="1856512"/>
                  <a:pt x="470147" y="1832948"/>
                </a:cubicBezTo>
                <a:cubicBezTo>
                  <a:pt x="467347" y="1833294"/>
                  <a:pt x="462971" y="1832460"/>
                  <a:pt x="457018" y="1830443"/>
                </a:cubicBezTo>
                <a:lnTo>
                  <a:pt x="439748" y="1823111"/>
                </a:lnTo>
                <a:lnTo>
                  <a:pt x="432861" y="1825173"/>
                </a:lnTo>
                <a:cubicBezTo>
                  <a:pt x="420380" y="1827627"/>
                  <a:pt x="395938" y="1831098"/>
                  <a:pt x="359539" y="1835585"/>
                </a:cubicBezTo>
                <a:cubicBezTo>
                  <a:pt x="421573" y="1787613"/>
                  <a:pt x="458411" y="1742746"/>
                  <a:pt x="470048" y="1700987"/>
                </a:cubicBezTo>
                <a:cubicBezTo>
                  <a:pt x="457909" y="1695151"/>
                  <a:pt x="446238" y="1692924"/>
                  <a:pt x="435037" y="1694305"/>
                </a:cubicBezTo>
                <a:cubicBezTo>
                  <a:pt x="429438" y="1694995"/>
                  <a:pt x="455325" y="1675308"/>
                  <a:pt x="512702" y="1635242"/>
                </a:cubicBezTo>
                <a:cubicBezTo>
                  <a:pt x="522962" y="1626645"/>
                  <a:pt x="555623" y="1615287"/>
                  <a:pt x="610687" y="1601167"/>
                </a:cubicBezTo>
                <a:cubicBezTo>
                  <a:pt x="626546" y="1591881"/>
                  <a:pt x="638904" y="1577528"/>
                  <a:pt x="647758" y="1558106"/>
                </a:cubicBezTo>
                <a:cubicBezTo>
                  <a:pt x="647758" y="1558106"/>
                  <a:pt x="682280" y="1539188"/>
                  <a:pt x="751324" y="1501350"/>
                </a:cubicBezTo>
                <a:cubicBezTo>
                  <a:pt x="793778" y="1477786"/>
                  <a:pt x="829708" y="1469691"/>
                  <a:pt x="859117" y="1477065"/>
                </a:cubicBezTo>
                <a:cubicBezTo>
                  <a:pt x="879639" y="1459871"/>
                  <a:pt x="889665" y="1449472"/>
                  <a:pt x="889195" y="1445862"/>
                </a:cubicBezTo>
                <a:cubicBezTo>
                  <a:pt x="815456" y="1447619"/>
                  <a:pt x="723524" y="1462617"/>
                  <a:pt x="613402" y="1490855"/>
                </a:cubicBezTo>
                <a:cubicBezTo>
                  <a:pt x="437488" y="1538201"/>
                  <a:pt x="346730" y="1562218"/>
                  <a:pt x="341132" y="1562909"/>
                </a:cubicBezTo>
                <a:lnTo>
                  <a:pt x="277400" y="1532272"/>
                </a:lnTo>
                <a:cubicBezTo>
                  <a:pt x="317506" y="1490668"/>
                  <a:pt x="399385" y="1453082"/>
                  <a:pt x="523039" y="1419510"/>
                </a:cubicBezTo>
                <a:cubicBezTo>
                  <a:pt x="646693" y="1385939"/>
                  <a:pt x="730669" y="1342593"/>
                  <a:pt x="774966" y="1289476"/>
                </a:cubicBezTo>
                <a:cubicBezTo>
                  <a:pt x="768897" y="1286559"/>
                  <a:pt x="757462" y="1286135"/>
                  <a:pt x="740662" y="1288206"/>
                </a:cubicBezTo>
                <a:cubicBezTo>
                  <a:pt x="723862" y="1290277"/>
                  <a:pt x="715226" y="1289507"/>
                  <a:pt x="714758" y="1285901"/>
                </a:cubicBezTo>
                <a:lnTo>
                  <a:pt x="686740" y="1267358"/>
                </a:lnTo>
                <a:cubicBezTo>
                  <a:pt x="581784" y="1335284"/>
                  <a:pt x="492901" y="1373735"/>
                  <a:pt x="420101" y="1382708"/>
                </a:cubicBezTo>
                <a:cubicBezTo>
                  <a:pt x="390224" y="1371727"/>
                  <a:pt x="361285" y="1367963"/>
                  <a:pt x="333285" y="1371413"/>
                </a:cubicBezTo>
                <a:cubicBezTo>
                  <a:pt x="355215" y="1365044"/>
                  <a:pt x="389504" y="1344321"/>
                  <a:pt x="436148" y="1309244"/>
                </a:cubicBezTo>
                <a:cubicBezTo>
                  <a:pt x="383869" y="1301024"/>
                  <a:pt x="336034" y="1305089"/>
                  <a:pt x="292644" y="1321434"/>
                </a:cubicBezTo>
                <a:cubicBezTo>
                  <a:pt x="232452" y="1339852"/>
                  <a:pt x="196755" y="1349750"/>
                  <a:pt x="185556" y="1351132"/>
                </a:cubicBezTo>
                <a:cubicBezTo>
                  <a:pt x="174355" y="1352511"/>
                  <a:pt x="144947" y="1345139"/>
                  <a:pt x="97330" y="1329012"/>
                </a:cubicBezTo>
                <a:cubicBezTo>
                  <a:pt x="49713" y="1312885"/>
                  <a:pt x="17269" y="1304054"/>
                  <a:pt x="0" y="1302518"/>
                </a:cubicBezTo>
                <a:cubicBezTo>
                  <a:pt x="48522" y="1281872"/>
                  <a:pt x="125028" y="1235783"/>
                  <a:pt x="229519" y="1164249"/>
                </a:cubicBezTo>
                <a:cubicBezTo>
                  <a:pt x="155779" y="1166006"/>
                  <a:pt x="117283" y="1176249"/>
                  <a:pt x="114028" y="1194979"/>
                </a:cubicBezTo>
                <a:cubicBezTo>
                  <a:pt x="136395" y="1148231"/>
                  <a:pt x="167180" y="1122442"/>
                  <a:pt x="206382" y="1117610"/>
                </a:cubicBezTo>
                <a:cubicBezTo>
                  <a:pt x="178379" y="1121060"/>
                  <a:pt x="218754" y="1125249"/>
                  <a:pt x="327501" y="1130174"/>
                </a:cubicBezTo>
                <a:cubicBezTo>
                  <a:pt x="344772" y="1131712"/>
                  <a:pt x="372538" y="1126456"/>
                  <a:pt x="410799" y="1114408"/>
                </a:cubicBezTo>
                <a:cubicBezTo>
                  <a:pt x="386521" y="1102736"/>
                  <a:pt x="372974" y="1086078"/>
                  <a:pt x="370155" y="1064429"/>
                </a:cubicBezTo>
                <a:cubicBezTo>
                  <a:pt x="347755" y="1067190"/>
                  <a:pt x="309955" y="1071850"/>
                  <a:pt x="256754" y="1078408"/>
                </a:cubicBezTo>
                <a:cubicBezTo>
                  <a:pt x="203555" y="1084965"/>
                  <a:pt x="162954" y="1089969"/>
                  <a:pt x="134955" y="1093421"/>
                </a:cubicBezTo>
                <a:cubicBezTo>
                  <a:pt x="121878" y="1080368"/>
                  <a:pt x="114634" y="1068432"/>
                  <a:pt x="113226" y="1057607"/>
                </a:cubicBezTo>
                <a:cubicBezTo>
                  <a:pt x="108532" y="1021525"/>
                  <a:pt x="217004" y="969664"/>
                  <a:pt x="438639" y="902018"/>
                </a:cubicBezTo>
                <a:cubicBezTo>
                  <a:pt x="660278" y="834374"/>
                  <a:pt x="767810" y="775293"/>
                  <a:pt x="761237" y="724780"/>
                </a:cubicBezTo>
                <a:cubicBezTo>
                  <a:pt x="759360" y="710349"/>
                  <a:pt x="752352" y="700215"/>
                  <a:pt x="740214" y="694379"/>
                </a:cubicBezTo>
                <a:cubicBezTo>
                  <a:pt x="763553" y="698833"/>
                  <a:pt x="780822" y="700371"/>
                  <a:pt x="792021" y="698990"/>
                </a:cubicBezTo>
                <a:cubicBezTo>
                  <a:pt x="794369" y="717031"/>
                  <a:pt x="786457" y="743668"/>
                  <a:pt x="768280" y="778902"/>
                </a:cubicBezTo>
                <a:cubicBezTo>
                  <a:pt x="774351" y="781819"/>
                  <a:pt x="794184" y="781208"/>
                  <a:pt x="827784" y="777067"/>
                </a:cubicBezTo>
                <a:cubicBezTo>
                  <a:pt x="777384" y="783279"/>
                  <a:pt x="872803" y="751354"/>
                  <a:pt x="1114041" y="681293"/>
                </a:cubicBezTo>
                <a:cubicBezTo>
                  <a:pt x="1384686" y="618606"/>
                  <a:pt x="1669116" y="574381"/>
                  <a:pt x="1967325" y="548622"/>
                </a:cubicBezTo>
                <a:cubicBezTo>
                  <a:pt x="2079796" y="538424"/>
                  <a:pt x="2135793" y="531521"/>
                  <a:pt x="2135326" y="527914"/>
                </a:cubicBezTo>
                <a:lnTo>
                  <a:pt x="2180846" y="549796"/>
                </a:lnTo>
                <a:cubicBezTo>
                  <a:pt x="2218169" y="530532"/>
                  <a:pt x="2256431" y="518484"/>
                  <a:pt x="2295630" y="513652"/>
                </a:cubicBezTo>
                <a:cubicBezTo>
                  <a:pt x="2316155" y="496459"/>
                  <a:pt x="2325474" y="480646"/>
                  <a:pt x="2323597" y="466213"/>
                </a:cubicBezTo>
                <a:cubicBezTo>
                  <a:pt x="2317997" y="466904"/>
                  <a:pt x="2300962" y="467171"/>
                  <a:pt x="2272493" y="467014"/>
                </a:cubicBezTo>
                <a:cubicBezTo>
                  <a:pt x="2244025" y="466858"/>
                  <a:pt x="2229083" y="461367"/>
                  <a:pt x="2227676" y="450542"/>
                </a:cubicBezTo>
                <a:cubicBezTo>
                  <a:pt x="2226738" y="443326"/>
                  <a:pt x="2229186" y="440275"/>
                  <a:pt x="2235021" y="441390"/>
                </a:cubicBezTo>
                <a:cubicBezTo>
                  <a:pt x="2240853" y="442504"/>
                  <a:pt x="2243069" y="437647"/>
                  <a:pt x="2241660" y="426824"/>
                </a:cubicBezTo>
                <a:cubicBezTo>
                  <a:pt x="2240721" y="419608"/>
                  <a:pt x="2234651" y="416689"/>
                  <a:pt x="2223452" y="418070"/>
                </a:cubicBezTo>
                <a:cubicBezTo>
                  <a:pt x="2326130" y="420077"/>
                  <a:pt x="2379580" y="437317"/>
                  <a:pt x="2383806" y="469791"/>
                </a:cubicBezTo>
                <a:cubicBezTo>
                  <a:pt x="2385215" y="480614"/>
                  <a:pt x="2381953" y="488347"/>
                  <a:pt x="2374023" y="492992"/>
                </a:cubicBezTo>
                <a:cubicBezTo>
                  <a:pt x="2366092" y="497636"/>
                  <a:pt x="2362360" y="501761"/>
                  <a:pt x="2362831" y="505369"/>
                </a:cubicBezTo>
                <a:cubicBezTo>
                  <a:pt x="2381039" y="514122"/>
                  <a:pt x="2431908" y="511518"/>
                  <a:pt x="2515440" y="497556"/>
                </a:cubicBezTo>
                <a:cubicBezTo>
                  <a:pt x="2582641" y="489273"/>
                  <a:pt x="2621389" y="502826"/>
                  <a:pt x="2631684" y="538216"/>
                </a:cubicBezTo>
                <a:cubicBezTo>
                  <a:pt x="2632153" y="541825"/>
                  <a:pt x="2624926" y="551881"/>
                  <a:pt x="2610004" y="568382"/>
                </a:cubicBezTo>
                <a:cubicBezTo>
                  <a:pt x="2581062" y="564619"/>
                  <a:pt x="2542082" y="549261"/>
                  <a:pt x="2493056" y="522311"/>
                </a:cubicBezTo>
                <a:cubicBezTo>
                  <a:pt x="2482326" y="527299"/>
                  <a:pt x="2436133" y="543991"/>
                  <a:pt x="2354481" y="572385"/>
                </a:cubicBezTo>
                <a:cubicBezTo>
                  <a:pt x="2377821" y="576840"/>
                  <a:pt x="2398828" y="585248"/>
                  <a:pt x="2417506" y="597610"/>
                </a:cubicBezTo>
                <a:cubicBezTo>
                  <a:pt x="2429175" y="599837"/>
                  <a:pt x="2468609" y="596810"/>
                  <a:pt x="2535810" y="588527"/>
                </a:cubicBezTo>
                <a:cubicBezTo>
                  <a:pt x="2502210" y="592669"/>
                  <a:pt x="2571273" y="576823"/>
                  <a:pt x="2742996" y="540992"/>
                </a:cubicBezTo>
                <a:cubicBezTo>
                  <a:pt x="2749064" y="543910"/>
                  <a:pt x="2757231" y="541071"/>
                  <a:pt x="2767491" y="532474"/>
                </a:cubicBezTo>
                <a:cubicBezTo>
                  <a:pt x="2749753" y="527329"/>
                  <a:pt x="2722675" y="516003"/>
                  <a:pt x="2686259" y="498496"/>
                </a:cubicBezTo>
                <a:cubicBezTo>
                  <a:pt x="2767006" y="506872"/>
                  <a:pt x="2828841" y="501084"/>
                  <a:pt x="2871763" y="481130"/>
                </a:cubicBezTo>
                <a:cubicBezTo>
                  <a:pt x="2859154" y="471686"/>
                  <a:pt x="2826711" y="462853"/>
                  <a:pt x="2774433" y="454633"/>
                </a:cubicBezTo>
                <a:cubicBezTo>
                  <a:pt x="2828807" y="457097"/>
                  <a:pt x="2875889" y="458166"/>
                  <a:pt x="2915675" y="457844"/>
                </a:cubicBezTo>
                <a:lnTo>
                  <a:pt x="2950886" y="456853"/>
                </a:lnTo>
                <a:lnTo>
                  <a:pt x="2915173" y="486777"/>
                </a:lnTo>
                <a:cubicBezTo>
                  <a:pt x="2944580" y="494149"/>
                  <a:pt x="3015520" y="492737"/>
                  <a:pt x="3127990" y="482539"/>
                </a:cubicBezTo>
                <a:cubicBezTo>
                  <a:pt x="3134999" y="492674"/>
                  <a:pt x="3150876" y="505379"/>
                  <a:pt x="3175622" y="520659"/>
                </a:cubicBezTo>
                <a:cubicBezTo>
                  <a:pt x="3271762" y="516141"/>
                  <a:pt x="3418771" y="509019"/>
                  <a:pt x="3616650" y="499290"/>
                </a:cubicBezTo>
                <a:cubicBezTo>
                  <a:pt x="3863991" y="476135"/>
                  <a:pt x="4156383" y="471254"/>
                  <a:pt x="4493827" y="484649"/>
                </a:cubicBezTo>
                <a:cubicBezTo>
                  <a:pt x="4774332" y="497731"/>
                  <a:pt x="5054835" y="510813"/>
                  <a:pt x="5335340" y="523894"/>
                </a:cubicBezTo>
                <a:cubicBezTo>
                  <a:pt x="5345599" y="515298"/>
                  <a:pt x="5341971" y="498332"/>
                  <a:pt x="5324449" y="472998"/>
                </a:cubicBezTo>
                <a:cubicBezTo>
                  <a:pt x="5306930" y="447662"/>
                  <a:pt x="5292099" y="432077"/>
                  <a:pt x="5279959" y="426242"/>
                </a:cubicBezTo>
                <a:cubicBezTo>
                  <a:pt x="5300255" y="418241"/>
                  <a:pt x="5320804" y="399896"/>
                  <a:pt x="5341611" y="371215"/>
                </a:cubicBezTo>
                <a:lnTo>
                  <a:pt x="5360745" y="341783"/>
                </a:lnTo>
                <a:lnTo>
                  <a:pt x="5365128" y="342882"/>
                </a:lnTo>
                <a:cubicBezTo>
                  <a:pt x="5375281" y="344380"/>
                  <a:pt x="5394710" y="346110"/>
                  <a:pt x="5423416" y="348071"/>
                </a:cubicBezTo>
                <a:cubicBezTo>
                  <a:pt x="5439747" y="342392"/>
                  <a:pt x="5460285" y="347193"/>
                  <a:pt x="5485032" y="362472"/>
                </a:cubicBezTo>
                <a:cubicBezTo>
                  <a:pt x="5494353" y="346658"/>
                  <a:pt x="5503912" y="332650"/>
                  <a:pt x="5513705" y="320444"/>
                </a:cubicBezTo>
                <a:cubicBezTo>
                  <a:pt x="5533287" y="296036"/>
                  <a:pt x="5536071" y="273696"/>
                  <a:pt x="5522052" y="253429"/>
                </a:cubicBezTo>
                <a:lnTo>
                  <a:pt x="5558420" y="204954"/>
                </a:lnTo>
                <a:cubicBezTo>
                  <a:pt x="5569620" y="203574"/>
                  <a:pt x="5580820" y="202194"/>
                  <a:pt x="5592021" y="200813"/>
                </a:cubicBezTo>
                <a:lnTo>
                  <a:pt x="5581459" y="119632"/>
                </a:lnTo>
                <a:cubicBezTo>
                  <a:pt x="5587058" y="118941"/>
                  <a:pt x="5601998" y="124432"/>
                  <a:pt x="5626275" y="136103"/>
                </a:cubicBezTo>
                <a:cubicBezTo>
                  <a:pt x="5649144" y="136950"/>
                  <a:pt x="5669902" y="121560"/>
                  <a:pt x="5688547" y="89934"/>
                </a:cubicBezTo>
                <a:cubicBezTo>
                  <a:pt x="5646060" y="69511"/>
                  <a:pt x="5624817" y="59298"/>
                  <a:pt x="5624817" y="59298"/>
                </a:cubicBezTo>
                <a:cubicBezTo>
                  <a:pt x="5623876" y="52082"/>
                  <a:pt x="5628306" y="42371"/>
                  <a:pt x="5638096" y="30167"/>
                </a:cubicBezTo>
                <a:cubicBezTo>
                  <a:pt x="5613819" y="18495"/>
                  <a:pt x="5582080" y="15075"/>
                  <a:pt x="5542878" y="19907"/>
                </a:cubicBezTo>
                <a:cubicBezTo>
                  <a:pt x="5586271" y="3562"/>
                  <a:pt x="5620339" y="3027"/>
                  <a:pt x="5645088" y="18306"/>
                </a:cubicBezTo>
                <a:cubicBezTo>
                  <a:pt x="5655819" y="13318"/>
                  <a:pt x="5660714" y="7216"/>
                  <a:pt x="5659775" y="0"/>
                </a:cubicBezTo>
                <a:close/>
              </a:path>
            </a:pathLst>
          </a:custGeom>
        </p:spPr>
        <p:txBody>
          <a:bodyPr wrap="square">
            <a:noAutofit/>
          </a:bodyPr>
          <a:lstStyle>
            <a:lvl1pPr marL="0" indent="0" algn="ctr">
              <a:buNone/>
              <a:defRPr sz="3600"/>
            </a:lvl1pPr>
          </a:lstStyle>
          <a:p>
            <a:endParaRPr lang="en-US"/>
          </a:p>
        </p:txBody>
      </p:sp>
      <p:sp>
        <p:nvSpPr>
          <p:cNvPr id="4" name="Rectangle 3"/>
          <p:cNvSpPr/>
          <p:nvPr userDrawn="1"/>
        </p:nvSpPr>
        <p:spPr>
          <a:xfrm>
            <a:off x="1" y="5454316"/>
            <a:ext cx="12192000" cy="14036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p:nvPr userDrawn="1"/>
        </p:nvGrpSpPr>
        <p:grpSpPr>
          <a:xfrm>
            <a:off x="9028739" y="5655155"/>
            <a:ext cx="2833252" cy="1002003"/>
            <a:chOff x="201705" y="174812"/>
            <a:chExt cx="3307977" cy="1169894"/>
          </a:xfrm>
        </p:grpSpPr>
        <p:sp>
          <p:nvSpPr>
            <p:cNvPr id="10" name="Rectangle 9"/>
            <p:cNvSpPr/>
            <p:nvPr/>
          </p:nvSpPr>
          <p:spPr>
            <a:xfrm>
              <a:off x="201705" y="174812"/>
              <a:ext cx="3307977" cy="11698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4340" y="223246"/>
              <a:ext cx="3182707" cy="1073027"/>
            </a:xfrm>
            <a:prstGeom prst="rect">
              <a:avLst/>
            </a:prstGeom>
          </p:spPr>
        </p:pic>
      </p:grpSp>
      <p:sp>
        <p:nvSpPr>
          <p:cNvPr id="12" name="Text Placeholder 15"/>
          <p:cNvSpPr>
            <a:spLocks noGrp="1"/>
          </p:cNvSpPr>
          <p:nvPr>
            <p:ph type="body" sz="quarter" idx="11" hasCustomPrompt="1"/>
          </p:nvPr>
        </p:nvSpPr>
        <p:spPr>
          <a:xfrm>
            <a:off x="391886" y="338911"/>
            <a:ext cx="4567276" cy="709832"/>
          </a:xfrm>
          <a:prstGeom prst="rect">
            <a:avLst/>
          </a:prstGeom>
          <a:ln>
            <a:solidFill>
              <a:schemeClr val="bg1"/>
            </a:solidFill>
          </a:ln>
        </p:spPr>
        <p:txBody>
          <a:bodyPr/>
          <a:lstStyle>
            <a:lvl1pPr marL="0" indent="0" algn="l">
              <a:buNone/>
              <a:defRPr sz="4000" b="1">
                <a:solidFill>
                  <a:schemeClr val="bg1"/>
                </a:solidFill>
                <a:latin typeface="Source Sans Pro" charset="0"/>
                <a:ea typeface="Source Sans Pro" charset="0"/>
                <a:cs typeface="Source Sans Pro"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a:t>CLICK TO EDIT</a:t>
            </a:r>
          </a:p>
        </p:txBody>
      </p:sp>
      <p:sp>
        <p:nvSpPr>
          <p:cNvPr id="13" name="Text Placeholder 15"/>
          <p:cNvSpPr>
            <a:spLocks noGrp="1"/>
          </p:cNvSpPr>
          <p:nvPr>
            <p:ph type="body" sz="quarter" idx="13" hasCustomPrompt="1"/>
          </p:nvPr>
        </p:nvSpPr>
        <p:spPr>
          <a:xfrm>
            <a:off x="391885" y="3424928"/>
            <a:ext cx="7193737" cy="835103"/>
          </a:xfrm>
          <a:prstGeom prst="rect">
            <a:avLst/>
          </a:prstGeom>
        </p:spPr>
        <p:txBody>
          <a:bodyPr/>
          <a:lstStyle>
            <a:lvl1pPr marL="0" indent="0" algn="l">
              <a:buNone/>
              <a:defRPr sz="6000" b="1">
                <a:solidFill>
                  <a:schemeClr val="bg1"/>
                </a:solidFill>
                <a:latin typeface="Source Sans Pro" charset="0"/>
                <a:ea typeface="Source Sans Pro" charset="0"/>
                <a:cs typeface="Source Sans Pro"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a:t>CLICK TO EDIT</a:t>
            </a:r>
          </a:p>
        </p:txBody>
      </p:sp>
      <p:sp>
        <p:nvSpPr>
          <p:cNvPr id="14" name="Text Placeholder 15"/>
          <p:cNvSpPr>
            <a:spLocks noGrp="1"/>
          </p:cNvSpPr>
          <p:nvPr>
            <p:ph type="body" sz="quarter" idx="14" hasCustomPrompt="1"/>
          </p:nvPr>
        </p:nvSpPr>
        <p:spPr>
          <a:xfrm>
            <a:off x="391885" y="4285831"/>
            <a:ext cx="7193737" cy="835103"/>
          </a:xfrm>
          <a:prstGeom prst="rect">
            <a:avLst/>
          </a:prstGeom>
        </p:spPr>
        <p:txBody>
          <a:bodyPr/>
          <a:lstStyle>
            <a:lvl1pPr marL="0" indent="0" algn="l">
              <a:buNone/>
              <a:defRPr sz="6000" b="0">
                <a:solidFill>
                  <a:schemeClr val="bg1"/>
                </a:solidFill>
                <a:latin typeface="Source Sans Pro" charset="0"/>
                <a:ea typeface="Source Sans Pro" charset="0"/>
                <a:cs typeface="Source Sans Pro"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a:t>CLICK TO EDIT</a:t>
            </a:r>
          </a:p>
        </p:txBody>
      </p:sp>
      <p:sp>
        <p:nvSpPr>
          <p:cNvPr id="15" name="Text Placeholder 19"/>
          <p:cNvSpPr>
            <a:spLocks noGrp="1"/>
          </p:cNvSpPr>
          <p:nvPr>
            <p:ph type="body" sz="quarter" idx="15"/>
          </p:nvPr>
        </p:nvSpPr>
        <p:spPr>
          <a:xfrm>
            <a:off x="7853890" y="4407342"/>
            <a:ext cx="4008101" cy="846132"/>
          </a:xfrm>
          <a:prstGeom prst="rect">
            <a:avLst/>
          </a:prstGeom>
        </p:spPr>
        <p:txBody>
          <a:bodyPr/>
          <a:lstStyle>
            <a:lvl1pPr marL="0" indent="0">
              <a:buNone/>
              <a:defRPr sz="4400" b="0">
                <a:solidFill>
                  <a:schemeClr val="bg1"/>
                </a:solidFill>
                <a:latin typeface="Source Sans Pro" charset="0"/>
                <a:ea typeface="Source Sans Pro" charset="0"/>
                <a:cs typeface="Source Sans Pro" charset="0"/>
              </a:defRPr>
            </a:lvl1pPr>
          </a:lstStyle>
          <a:p>
            <a:pPr lvl="0"/>
            <a:r>
              <a:rPr lang="en-US"/>
              <a:t>Click to edit</a:t>
            </a:r>
          </a:p>
        </p:txBody>
      </p:sp>
      <p:sp>
        <p:nvSpPr>
          <p:cNvPr id="16" name="Text Placeholder 19"/>
          <p:cNvSpPr>
            <a:spLocks noGrp="1"/>
          </p:cNvSpPr>
          <p:nvPr>
            <p:ph type="body" sz="quarter" idx="16"/>
          </p:nvPr>
        </p:nvSpPr>
        <p:spPr>
          <a:xfrm>
            <a:off x="391885" y="5735974"/>
            <a:ext cx="7959635" cy="879702"/>
          </a:xfrm>
          <a:prstGeom prst="rect">
            <a:avLst/>
          </a:prstGeom>
        </p:spPr>
        <p:txBody>
          <a:bodyPr/>
          <a:lstStyle>
            <a:lvl1pPr marL="0" indent="0">
              <a:buNone/>
              <a:defRPr sz="2800" b="1">
                <a:solidFill>
                  <a:schemeClr val="tx1"/>
                </a:solidFill>
                <a:latin typeface="Source Sans Pro" charset="0"/>
                <a:ea typeface="Source Sans Pro" charset="0"/>
                <a:cs typeface="Source Sans Pro" charset="0"/>
              </a:defRPr>
            </a:lvl1pPr>
          </a:lstStyle>
          <a:p>
            <a:pPr lvl="0"/>
            <a:r>
              <a:rPr lang="en-US"/>
              <a:t>Click to edit Master text styles</a:t>
            </a:r>
          </a:p>
        </p:txBody>
      </p:sp>
    </p:spTree>
    <p:extLst>
      <p:ext uri="{BB962C8B-B14F-4D97-AF65-F5344CB8AC3E}">
        <p14:creationId xmlns:p14="http://schemas.microsoft.com/office/powerpoint/2010/main" val="608817310"/>
      </p:ext>
    </p:extLst>
  </p:cSld>
  <p:clrMapOvr>
    <a:masterClrMapping/>
  </p:clrMapOvr>
  <mc:AlternateContent xmlns:mc="http://schemas.openxmlformats.org/markup-compatibility/2006" xmlns:p14="http://schemas.microsoft.com/office/powerpoint/2010/main">
    <mc:Choice Requires="p14">
      <p:transition spd="slow" p14:dur="1200" advClick="0" advTm="8000">
        <p14:prism/>
      </p:transition>
    </mc:Choice>
    <mc:Fallback xmlns="">
      <p:transition spd="slow" advClick="0" advTm="8000">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3_Custom Layout">
    <p:bg>
      <p:bgPr>
        <a:solidFill>
          <a:srgbClr val="022169"/>
        </a:solidFill>
        <a:effectLst/>
      </p:bgPr>
    </p:bg>
    <p:spTree>
      <p:nvGrpSpPr>
        <p:cNvPr id="1" name=""/>
        <p:cNvGrpSpPr/>
        <p:nvPr/>
      </p:nvGrpSpPr>
      <p:grpSpPr>
        <a:xfrm>
          <a:off x="0" y="0"/>
          <a:ext cx="0" cy="0"/>
          <a:chOff x="0" y="0"/>
          <a:chExt cx="0" cy="0"/>
        </a:xfrm>
      </p:grpSpPr>
      <p:sp>
        <p:nvSpPr>
          <p:cNvPr id="3" name="Picture Placeholder 6"/>
          <p:cNvSpPr>
            <a:spLocks noGrp="1"/>
          </p:cNvSpPr>
          <p:nvPr>
            <p:ph type="pic" sz="quarter" idx="12"/>
          </p:nvPr>
        </p:nvSpPr>
        <p:spPr>
          <a:xfrm>
            <a:off x="391886" y="362857"/>
            <a:ext cx="11364685" cy="4325561"/>
          </a:xfrm>
          <a:custGeom>
            <a:avLst/>
            <a:gdLst>
              <a:gd name="connsiteX0" fmla="*/ 7548172 w 9656525"/>
              <a:gd name="connsiteY0" fmla="*/ 2712838 h 2761837"/>
              <a:gd name="connsiteX1" fmla="*/ 7547798 w 9656525"/>
              <a:gd name="connsiteY1" fmla="*/ 2745741 h 2761837"/>
              <a:gd name="connsiteX2" fmla="*/ 7514082 w 9656525"/>
              <a:gd name="connsiteY2" fmla="*/ 2747898 h 2761837"/>
              <a:gd name="connsiteX3" fmla="*/ 7514456 w 9656525"/>
              <a:gd name="connsiteY3" fmla="*/ 2714995 h 2761837"/>
              <a:gd name="connsiteX4" fmla="*/ 3732232 w 9656525"/>
              <a:gd name="connsiteY4" fmla="*/ 2657590 h 2761837"/>
              <a:gd name="connsiteX5" fmla="*/ 3729935 w 9656525"/>
              <a:gd name="connsiteY5" fmla="*/ 2658777 h 2761837"/>
              <a:gd name="connsiteX6" fmla="*/ 3716210 w 9656525"/>
              <a:gd name="connsiteY6" fmla="*/ 2662052 h 2761837"/>
              <a:gd name="connsiteX7" fmla="*/ 7264005 w 9656525"/>
              <a:gd name="connsiteY7" fmla="*/ 2517302 h 2761837"/>
              <a:gd name="connsiteX8" fmla="*/ 7263568 w 9656525"/>
              <a:gd name="connsiteY8" fmla="*/ 2555689 h 2761837"/>
              <a:gd name="connsiteX9" fmla="*/ 7212620 w 9656525"/>
              <a:gd name="connsiteY9" fmla="*/ 2591827 h 2761837"/>
              <a:gd name="connsiteX10" fmla="*/ 7188016 w 9656525"/>
              <a:gd name="connsiteY10" fmla="*/ 2533122 h 2761837"/>
              <a:gd name="connsiteX11" fmla="*/ 7264005 w 9656525"/>
              <a:gd name="connsiteY11" fmla="*/ 2517302 h 2761837"/>
              <a:gd name="connsiteX12" fmla="*/ 7550911 w 9656525"/>
              <a:gd name="connsiteY12" fmla="*/ 2471550 h 2761837"/>
              <a:gd name="connsiteX13" fmla="*/ 7684596 w 9656525"/>
              <a:gd name="connsiteY13" fmla="*/ 2567115 h 2761837"/>
              <a:gd name="connsiteX14" fmla="*/ 7860304 w 9656525"/>
              <a:gd name="connsiteY14" fmla="*/ 2670952 h 2761837"/>
              <a:gd name="connsiteX15" fmla="*/ 7859807 w 9656525"/>
              <a:gd name="connsiteY15" fmla="*/ 2714822 h 2761837"/>
              <a:gd name="connsiteX16" fmla="*/ 7724503 w 9656525"/>
              <a:gd name="connsiteY16" fmla="*/ 2761837 h 2761837"/>
              <a:gd name="connsiteX17" fmla="*/ 7632651 w 9656525"/>
              <a:gd name="connsiteY17" fmla="*/ 2690994 h 2761837"/>
              <a:gd name="connsiteX18" fmla="*/ 7662185 w 9656525"/>
              <a:gd name="connsiteY18" fmla="*/ 2686365 h 2761837"/>
              <a:gd name="connsiteX19" fmla="*/ 7691969 w 9656525"/>
              <a:gd name="connsiteY19" fmla="*/ 2659800 h 2761837"/>
              <a:gd name="connsiteX20" fmla="*/ 7650692 w 9656525"/>
              <a:gd name="connsiteY20" fmla="*/ 2585723 h 2761837"/>
              <a:gd name="connsiteX21" fmla="*/ 7525249 w 9656525"/>
              <a:gd name="connsiteY21" fmla="*/ 2506070 h 2761837"/>
              <a:gd name="connsiteX22" fmla="*/ 7550911 w 9656525"/>
              <a:gd name="connsiteY22" fmla="*/ 2471550 h 2761837"/>
              <a:gd name="connsiteX23" fmla="*/ 6609172 w 9656525"/>
              <a:gd name="connsiteY23" fmla="*/ 2418428 h 2761837"/>
              <a:gd name="connsiteX24" fmla="*/ 6627984 w 9656525"/>
              <a:gd name="connsiteY24" fmla="*/ 2419025 h 2761837"/>
              <a:gd name="connsiteX25" fmla="*/ 6624935 w 9656525"/>
              <a:gd name="connsiteY25" fmla="*/ 2421187 h 2761837"/>
              <a:gd name="connsiteX26" fmla="*/ 6607239 w 9656525"/>
              <a:gd name="connsiteY26" fmla="*/ 2418475 h 2761837"/>
              <a:gd name="connsiteX27" fmla="*/ 6606018 w 9656525"/>
              <a:gd name="connsiteY27" fmla="*/ 2418288 h 2761837"/>
              <a:gd name="connsiteX28" fmla="*/ 6607239 w 9656525"/>
              <a:gd name="connsiteY28" fmla="*/ 2418475 h 2761837"/>
              <a:gd name="connsiteX29" fmla="*/ 6565993 w 9656525"/>
              <a:gd name="connsiteY29" fmla="*/ 2419477 h 2761837"/>
              <a:gd name="connsiteX30" fmla="*/ 6606018 w 9656525"/>
              <a:gd name="connsiteY30" fmla="*/ 2418288 h 2761837"/>
              <a:gd name="connsiteX31" fmla="*/ 6928451 w 9656525"/>
              <a:gd name="connsiteY31" fmla="*/ 2396291 h 2761837"/>
              <a:gd name="connsiteX32" fmla="*/ 6928203 w 9656525"/>
              <a:gd name="connsiteY32" fmla="*/ 2418226 h 2761837"/>
              <a:gd name="connsiteX33" fmla="*/ 6877627 w 9656525"/>
              <a:gd name="connsiteY33" fmla="*/ 2421461 h 2761837"/>
              <a:gd name="connsiteX34" fmla="*/ 6877876 w 9656525"/>
              <a:gd name="connsiteY34" fmla="*/ 2399526 h 2761837"/>
              <a:gd name="connsiteX35" fmla="*/ 4235183 w 9656525"/>
              <a:gd name="connsiteY35" fmla="*/ 2390745 h 2761837"/>
              <a:gd name="connsiteX36" fmla="*/ 4238879 w 9656525"/>
              <a:gd name="connsiteY36" fmla="*/ 2391957 h 2761837"/>
              <a:gd name="connsiteX37" fmla="*/ 4233073 w 9656525"/>
              <a:gd name="connsiteY37" fmla="*/ 2393356 h 2761837"/>
              <a:gd name="connsiteX38" fmla="*/ 5900951 w 9656525"/>
              <a:gd name="connsiteY38" fmla="*/ 2385301 h 2761837"/>
              <a:gd name="connsiteX39" fmla="*/ 6523970 w 9656525"/>
              <a:gd name="connsiteY39" fmla="*/ 2411205 h 2761837"/>
              <a:gd name="connsiteX40" fmla="*/ 6422633 w 9656525"/>
              <a:gd name="connsiteY40" fmla="*/ 2434127 h 2761837"/>
              <a:gd name="connsiteX41" fmla="*/ 5799613 w 9656525"/>
              <a:gd name="connsiteY41" fmla="*/ 2408223 h 2761837"/>
              <a:gd name="connsiteX42" fmla="*/ 5900951 w 9656525"/>
              <a:gd name="connsiteY42" fmla="*/ 2385301 h 2761837"/>
              <a:gd name="connsiteX43" fmla="*/ 3206194 w 9656525"/>
              <a:gd name="connsiteY43" fmla="*/ 2327527 h 2761837"/>
              <a:gd name="connsiteX44" fmla="*/ 3205697 w 9656525"/>
              <a:gd name="connsiteY44" fmla="*/ 2371399 h 2761837"/>
              <a:gd name="connsiteX45" fmla="*/ 3171980 w 9656525"/>
              <a:gd name="connsiteY45" fmla="*/ 2373555 h 2761837"/>
              <a:gd name="connsiteX46" fmla="*/ 3172478 w 9656525"/>
              <a:gd name="connsiteY46" fmla="*/ 2329685 h 2761837"/>
              <a:gd name="connsiteX47" fmla="*/ 4705860 w 9656525"/>
              <a:gd name="connsiteY47" fmla="*/ 2297354 h 2761837"/>
              <a:gd name="connsiteX48" fmla="*/ 4815129 w 9656525"/>
              <a:gd name="connsiteY48" fmla="*/ 2317763 h 2761837"/>
              <a:gd name="connsiteX49" fmla="*/ 4806513 w 9656525"/>
              <a:gd name="connsiteY49" fmla="*/ 2334754 h 2761837"/>
              <a:gd name="connsiteX50" fmla="*/ 4705673 w 9656525"/>
              <a:gd name="connsiteY50" fmla="*/ 2313806 h 2761837"/>
              <a:gd name="connsiteX51" fmla="*/ 4015530 w 9656525"/>
              <a:gd name="connsiteY51" fmla="*/ 2264796 h 2761837"/>
              <a:gd name="connsiteX52" fmla="*/ 4023524 w 9656525"/>
              <a:gd name="connsiteY52" fmla="*/ 2302644 h 2761837"/>
              <a:gd name="connsiteX53" fmla="*/ 4031642 w 9656525"/>
              <a:gd name="connsiteY53" fmla="*/ 2329524 h 2761837"/>
              <a:gd name="connsiteX54" fmla="*/ 4124365 w 9656525"/>
              <a:gd name="connsiteY54" fmla="*/ 2323592 h 2761837"/>
              <a:gd name="connsiteX55" fmla="*/ 4124862 w 9656525"/>
              <a:gd name="connsiteY55" fmla="*/ 2279722 h 2761837"/>
              <a:gd name="connsiteX56" fmla="*/ 4015530 w 9656525"/>
              <a:gd name="connsiteY56" fmla="*/ 2264796 h 2761837"/>
              <a:gd name="connsiteX57" fmla="*/ 3907194 w 9656525"/>
              <a:gd name="connsiteY57" fmla="*/ 2162129 h 2761837"/>
              <a:gd name="connsiteX58" fmla="*/ 3998734 w 9656525"/>
              <a:gd name="connsiteY58" fmla="*/ 2260390 h 2761837"/>
              <a:gd name="connsiteX59" fmla="*/ 4066168 w 9656525"/>
              <a:gd name="connsiteY59" fmla="*/ 2256077 h 2761837"/>
              <a:gd name="connsiteX60" fmla="*/ 4091706 w 9656525"/>
              <a:gd name="connsiteY60" fmla="*/ 2232524 h 2761837"/>
              <a:gd name="connsiteX61" fmla="*/ 4184054 w 9656525"/>
              <a:gd name="connsiteY61" fmla="*/ 2259495 h 2761837"/>
              <a:gd name="connsiteX62" fmla="*/ 4142219 w 9656525"/>
              <a:gd name="connsiteY62" fmla="*/ 2234772 h 2761837"/>
              <a:gd name="connsiteX63" fmla="*/ 4182630 w 9656525"/>
              <a:gd name="connsiteY63" fmla="*/ 2199308 h 2761837"/>
              <a:gd name="connsiteX64" fmla="*/ 4168003 w 9656525"/>
              <a:gd name="connsiteY64" fmla="*/ 2189284 h 2761837"/>
              <a:gd name="connsiteX65" fmla="*/ 3907194 w 9656525"/>
              <a:gd name="connsiteY65" fmla="*/ 2162129 h 2761837"/>
              <a:gd name="connsiteX66" fmla="*/ 3679790 w 9656525"/>
              <a:gd name="connsiteY66" fmla="*/ 2160237 h 2761837"/>
              <a:gd name="connsiteX67" fmla="*/ 3654379 w 9656525"/>
              <a:gd name="connsiteY67" fmla="*/ 2172822 h 2761837"/>
              <a:gd name="connsiteX68" fmla="*/ 3704581 w 9656525"/>
              <a:gd name="connsiteY68" fmla="*/ 2202489 h 2761837"/>
              <a:gd name="connsiteX69" fmla="*/ 3721627 w 9656525"/>
              <a:gd name="connsiteY69" fmla="*/ 2184959 h 2761837"/>
              <a:gd name="connsiteX70" fmla="*/ 2238480 w 9656525"/>
              <a:gd name="connsiteY70" fmla="*/ 2008936 h 2761837"/>
              <a:gd name="connsiteX71" fmla="*/ 2247444 w 9656525"/>
              <a:gd name="connsiteY71" fmla="*/ 2010748 h 2761837"/>
              <a:gd name="connsiteX72" fmla="*/ 2257919 w 9656525"/>
              <a:gd name="connsiteY72" fmla="*/ 2015558 h 2761837"/>
              <a:gd name="connsiteX73" fmla="*/ 2239032 w 9656525"/>
              <a:gd name="connsiteY73" fmla="*/ 2009918 h 2761837"/>
              <a:gd name="connsiteX74" fmla="*/ 6372006 w 9656525"/>
              <a:gd name="connsiteY74" fmla="*/ 1885273 h 2761837"/>
              <a:gd name="connsiteX75" fmla="*/ 6327706 w 9656525"/>
              <a:gd name="connsiteY75" fmla="*/ 1892216 h 2761837"/>
              <a:gd name="connsiteX76" fmla="*/ 6411750 w 9656525"/>
              <a:gd name="connsiteY76" fmla="*/ 1908760 h 2761837"/>
              <a:gd name="connsiteX77" fmla="*/ 6454083 w 9656525"/>
              <a:gd name="connsiteY77" fmla="*/ 1889612 h 2761837"/>
              <a:gd name="connsiteX78" fmla="*/ 6372006 w 9656525"/>
              <a:gd name="connsiteY78" fmla="*/ 1885273 h 2761837"/>
              <a:gd name="connsiteX79" fmla="*/ 6783260 w 9656525"/>
              <a:gd name="connsiteY79" fmla="*/ 1830196 h 2761837"/>
              <a:gd name="connsiteX80" fmla="*/ 6529884 w 9656525"/>
              <a:gd name="connsiteY80" fmla="*/ 1890242 h 2761837"/>
              <a:gd name="connsiteX81" fmla="*/ 6664442 w 9656525"/>
              <a:gd name="connsiteY81" fmla="*/ 1909034 h 2761837"/>
              <a:gd name="connsiteX82" fmla="*/ 6766091 w 9656525"/>
              <a:gd name="connsiteY82" fmla="*/ 1858694 h 2761837"/>
              <a:gd name="connsiteX83" fmla="*/ 6825033 w 9656525"/>
              <a:gd name="connsiteY83" fmla="*/ 1860403 h 2761837"/>
              <a:gd name="connsiteX84" fmla="*/ 7137166 w 9656525"/>
              <a:gd name="connsiteY84" fmla="*/ 1818517 h 2761837"/>
              <a:gd name="connsiteX85" fmla="*/ 7136979 w 9656525"/>
              <a:gd name="connsiteY85" fmla="*/ 1834968 h 2761837"/>
              <a:gd name="connsiteX86" fmla="*/ 7086403 w 9656525"/>
              <a:gd name="connsiteY86" fmla="*/ 1838204 h 2761837"/>
              <a:gd name="connsiteX87" fmla="*/ 7086591 w 9656525"/>
              <a:gd name="connsiteY87" fmla="*/ 1821752 h 2761837"/>
              <a:gd name="connsiteX88" fmla="*/ 5007670 w 9656525"/>
              <a:gd name="connsiteY88" fmla="*/ 1680745 h 2761837"/>
              <a:gd name="connsiteX89" fmla="*/ 6126835 w 9656525"/>
              <a:gd name="connsiteY89" fmla="*/ 1779029 h 2761837"/>
              <a:gd name="connsiteX90" fmla="*/ 6202200 w 9656525"/>
              <a:gd name="connsiteY90" fmla="*/ 1818047 h 2761837"/>
              <a:gd name="connsiteX91" fmla="*/ 6522326 w 9656525"/>
              <a:gd name="connsiteY91" fmla="*/ 1814009 h 2761837"/>
              <a:gd name="connsiteX92" fmla="*/ 6758346 w 9656525"/>
              <a:gd name="connsiteY92" fmla="*/ 1798911 h 2761837"/>
              <a:gd name="connsiteX93" fmla="*/ 6977072 w 9656525"/>
              <a:gd name="connsiteY93" fmla="*/ 1823278 h 2761837"/>
              <a:gd name="connsiteX94" fmla="*/ 6841830 w 9656525"/>
              <a:gd name="connsiteY94" fmla="*/ 1864808 h 2761837"/>
              <a:gd name="connsiteX95" fmla="*/ 6883727 w 9656525"/>
              <a:gd name="connsiteY95" fmla="*/ 1884047 h 2761837"/>
              <a:gd name="connsiteX96" fmla="*/ 7381054 w 9656525"/>
              <a:gd name="connsiteY96" fmla="*/ 1852234 h 2761837"/>
              <a:gd name="connsiteX97" fmla="*/ 7289204 w 9656525"/>
              <a:gd name="connsiteY97" fmla="*/ 1781392 h 2761837"/>
              <a:gd name="connsiteX98" fmla="*/ 7331662 w 9656525"/>
              <a:gd name="connsiteY98" fmla="*/ 1751277 h 2761837"/>
              <a:gd name="connsiteX99" fmla="*/ 7230480 w 9656525"/>
              <a:gd name="connsiteY99" fmla="*/ 1760489 h 2761837"/>
              <a:gd name="connsiteX100" fmla="*/ 7217376 w 9656525"/>
              <a:gd name="connsiteY100" fmla="*/ 1762923 h 2761837"/>
              <a:gd name="connsiteX101" fmla="*/ 7243591 w 9656525"/>
              <a:gd name="connsiteY101" fmla="*/ 1764788 h 2761837"/>
              <a:gd name="connsiteX102" fmla="*/ 7272470 w 9656525"/>
              <a:gd name="connsiteY102" fmla="*/ 1771502 h 2761837"/>
              <a:gd name="connsiteX103" fmla="*/ 7255300 w 9656525"/>
              <a:gd name="connsiteY103" fmla="*/ 1800001 h 2761837"/>
              <a:gd name="connsiteX104" fmla="*/ 7044569 w 9656525"/>
              <a:gd name="connsiteY104" fmla="*/ 1813480 h 2761837"/>
              <a:gd name="connsiteX105" fmla="*/ 7002920 w 9656525"/>
              <a:gd name="connsiteY105" fmla="*/ 1772306 h 2761837"/>
              <a:gd name="connsiteX106" fmla="*/ 6354674 w 9656525"/>
              <a:gd name="connsiteY106" fmla="*/ 1742536 h 2761837"/>
              <a:gd name="connsiteX107" fmla="*/ 6261891 w 9656525"/>
              <a:gd name="connsiteY107" fmla="*/ 1753951 h 2761837"/>
              <a:gd name="connsiteX108" fmla="*/ 5647299 w 9656525"/>
              <a:gd name="connsiteY108" fmla="*/ 1727507 h 2761837"/>
              <a:gd name="connsiteX109" fmla="*/ 5369631 w 9656525"/>
              <a:gd name="connsiteY109" fmla="*/ 1701430 h 2761837"/>
              <a:gd name="connsiteX110" fmla="*/ 5007670 w 9656525"/>
              <a:gd name="connsiteY110" fmla="*/ 1680745 h 2761837"/>
              <a:gd name="connsiteX111" fmla="*/ 2413817 w 9656525"/>
              <a:gd name="connsiteY111" fmla="*/ 1638437 h 2761837"/>
              <a:gd name="connsiteX112" fmla="*/ 2362929 w 9656525"/>
              <a:gd name="connsiteY112" fmla="*/ 1669092 h 2761837"/>
              <a:gd name="connsiteX113" fmla="*/ 2387471 w 9656525"/>
              <a:gd name="connsiteY113" fmla="*/ 1733279 h 2761837"/>
              <a:gd name="connsiteX114" fmla="*/ 2455154 w 9656525"/>
              <a:gd name="connsiteY114" fmla="*/ 1707030 h 2761837"/>
              <a:gd name="connsiteX115" fmla="*/ 2455776 w 9656525"/>
              <a:gd name="connsiteY115" fmla="*/ 1652192 h 2761837"/>
              <a:gd name="connsiteX116" fmla="*/ 2413817 w 9656525"/>
              <a:gd name="connsiteY116" fmla="*/ 1638437 h 2761837"/>
              <a:gd name="connsiteX117" fmla="*/ 2331890 w 9656525"/>
              <a:gd name="connsiteY117" fmla="*/ 1435444 h 2761837"/>
              <a:gd name="connsiteX118" fmla="*/ 2330982 w 9656525"/>
              <a:gd name="connsiteY118" fmla="*/ 1435502 h 2761837"/>
              <a:gd name="connsiteX119" fmla="*/ 2288633 w 9656525"/>
              <a:gd name="connsiteY119" fmla="*/ 1443831 h 2761837"/>
              <a:gd name="connsiteX120" fmla="*/ 2273405 w 9656525"/>
              <a:gd name="connsiteY120" fmla="*/ 1439185 h 2761837"/>
              <a:gd name="connsiteX121" fmla="*/ 2239167 w 9656525"/>
              <a:gd name="connsiteY121" fmla="*/ 1441376 h 2761837"/>
              <a:gd name="connsiteX122" fmla="*/ 2238919 w 9656525"/>
              <a:gd name="connsiteY122" fmla="*/ 1463311 h 2761837"/>
              <a:gd name="connsiteX123" fmla="*/ 2331640 w 9656525"/>
              <a:gd name="connsiteY123" fmla="*/ 1457379 h 2761837"/>
              <a:gd name="connsiteX124" fmla="*/ 7400437 w 9656525"/>
              <a:gd name="connsiteY124" fmla="*/ 1308640 h 2761837"/>
              <a:gd name="connsiteX125" fmla="*/ 7410949 w 9656525"/>
              <a:gd name="connsiteY125" fmla="*/ 1323841 h 2761837"/>
              <a:gd name="connsiteX126" fmla="*/ 7362661 w 9656525"/>
              <a:gd name="connsiteY126" fmla="*/ 1346290 h 2761837"/>
              <a:gd name="connsiteX127" fmla="*/ 7360547 w 9656525"/>
              <a:gd name="connsiteY127" fmla="*/ 1330053 h 2761837"/>
              <a:gd name="connsiteX128" fmla="*/ 7497617 w 9656525"/>
              <a:gd name="connsiteY128" fmla="*/ 1137193 h 2761837"/>
              <a:gd name="connsiteX129" fmla="*/ 7405216 w 9656525"/>
              <a:gd name="connsiteY129" fmla="*/ 1148582 h 2761837"/>
              <a:gd name="connsiteX130" fmla="*/ 7408033 w 9656525"/>
              <a:gd name="connsiteY130" fmla="*/ 1170231 h 2761837"/>
              <a:gd name="connsiteX131" fmla="*/ 7500434 w 9656525"/>
              <a:gd name="connsiteY131" fmla="*/ 1158842 h 2761837"/>
              <a:gd name="connsiteX132" fmla="*/ 2571168 w 9656525"/>
              <a:gd name="connsiteY132" fmla="*/ 1057075 h 2761837"/>
              <a:gd name="connsiteX133" fmla="*/ 2573281 w 9656525"/>
              <a:gd name="connsiteY133" fmla="*/ 1073311 h 2761837"/>
              <a:gd name="connsiteX134" fmla="*/ 2522879 w 9656525"/>
              <a:gd name="connsiteY134" fmla="*/ 1079523 h 2761837"/>
              <a:gd name="connsiteX135" fmla="*/ 2520769 w 9656525"/>
              <a:gd name="connsiteY135" fmla="*/ 1063287 h 2761837"/>
              <a:gd name="connsiteX136" fmla="*/ 2768545 w 9656525"/>
              <a:gd name="connsiteY136" fmla="*/ 999753 h 2761837"/>
              <a:gd name="connsiteX137" fmla="*/ 2272941 w 9656525"/>
              <a:gd name="connsiteY137" fmla="*/ 1060840 h 2761837"/>
              <a:gd name="connsiteX138" fmla="*/ 2375201 w 9656525"/>
              <a:gd name="connsiteY138" fmla="*/ 1125220 h 2761837"/>
              <a:gd name="connsiteX139" fmla="*/ 2336721 w 9656525"/>
              <a:gd name="connsiteY139" fmla="*/ 1157458 h 2761837"/>
              <a:gd name="connsiteX140" fmla="*/ 2437169 w 9656525"/>
              <a:gd name="connsiteY140" fmla="*/ 1142328 h 2761837"/>
              <a:gd name="connsiteX141" fmla="*/ 2450002 w 9656525"/>
              <a:gd name="connsiteY141" fmla="*/ 1139145 h 2761837"/>
              <a:gd name="connsiteX142" fmla="*/ 2423386 w 9656525"/>
              <a:gd name="connsiteY142" fmla="*/ 1138872 h 2761837"/>
              <a:gd name="connsiteX143" fmla="*/ 2393408 w 9656525"/>
              <a:gd name="connsiteY143" fmla="*/ 1133974 h 2761837"/>
              <a:gd name="connsiteX144" fmla="*/ 2406689 w 9656525"/>
              <a:gd name="connsiteY144" fmla="*/ 1104843 h 2761837"/>
              <a:gd name="connsiteX145" fmla="*/ 2616691 w 9656525"/>
              <a:gd name="connsiteY145" fmla="*/ 1078958 h 2761837"/>
              <a:gd name="connsiteX146" fmla="*/ 2664323 w 9656525"/>
              <a:gd name="connsiteY146" fmla="*/ 1117078 h 2761837"/>
              <a:gd name="connsiteX147" fmla="*/ 3320281 w 9656525"/>
              <a:gd name="connsiteY147" fmla="*/ 1107709 h 2761837"/>
              <a:gd name="connsiteX148" fmla="*/ 3411977 w 9656525"/>
              <a:gd name="connsiteY148" fmla="*/ 1090907 h 2761837"/>
              <a:gd name="connsiteX149" fmla="*/ 4033630 w 9656525"/>
              <a:gd name="connsiteY149" fmla="*/ 1080268 h 2761837"/>
              <a:gd name="connsiteX150" fmla="*/ 4316464 w 9656525"/>
              <a:gd name="connsiteY150" fmla="*/ 1089396 h 2761837"/>
              <a:gd name="connsiteX151" fmla="*/ 4683299 w 9656525"/>
              <a:gd name="connsiteY151" fmla="*/ 1088171 h 2761837"/>
              <a:gd name="connsiteX152" fmla="*/ 3544267 w 9656525"/>
              <a:gd name="connsiteY152" fmla="*/ 1058104 h 2761837"/>
              <a:gd name="connsiteX153" fmla="*/ 3463031 w 9656525"/>
              <a:gd name="connsiteY153" fmla="*/ 1024125 h 2761837"/>
              <a:gd name="connsiteX154" fmla="*/ 3141718 w 9656525"/>
              <a:gd name="connsiteY154" fmla="*/ 1047235 h 2761837"/>
              <a:gd name="connsiteX155" fmla="*/ 2906516 w 9656525"/>
              <a:gd name="connsiteY155" fmla="*/ 1076227 h 2761837"/>
              <a:gd name="connsiteX156" fmla="*/ 2683187 w 9656525"/>
              <a:gd name="connsiteY156" fmla="*/ 1065262 h 2761837"/>
              <a:gd name="connsiteX157" fmla="*/ 2813361 w 9656525"/>
              <a:gd name="connsiteY157" fmla="*/ 1016224 h 2761837"/>
              <a:gd name="connsiteX158" fmla="*/ 2768545 w 9656525"/>
              <a:gd name="connsiteY158" fmla="*/ 999753 h 2761837"/>
              <a:gd name="connsiteX159" fmla="*/ 2985537 w 9656525"/>
              <a:gd name="connsiteY159" fmla="*/ 962008 h 2761837"/>
              <a:gd name="connsiteX160" fmla="*/ 2890371 w 9656525"/>
              <a:gd name="connsiteY160" fmla="*/ 1017729 h 2761837"/>
              <a:gd name="connsiteX161" fmla="*/ 2830866 w 9656525"/>
              <a:gd name="connsiteY161" fmla="*/ 1019565 h 2761837"/>
              <a:gd name="connsiteX162" fmla="*/ 2877092 w 9656525"/>
              <a:gd name="connsiteY162" fmla="*/ 1046861 h 2761837"/>
              <a:gd name="connsiteX163" fmla="*/ 3123458 w 9656525"/>
              <a:gd name="connsiteY163" fmla="*/ 972502 h 2761837"/>
              <a:gd name="connsiteX164" fmla="*/ 2985537 w 9656525"/>
              <a:gd name="connsiteY164" fmla="*/ 962008 h 2761837"/>
              <a:gd name="connsiteX165" fmla="*/ 3277451 w 9656525"/>
              <a:gd name="connsiteY165" fmla="*/ 942522 h 2761837"/>
              <a:gd name="connsiteX166" fmla="*/ 3239651 w 9656525"/>
              <a:gd name="connsiteY166" fmla="*/ 947181 h 2761837"/>
              <a:gd name="connsiteX167" fmla="*/ 3199764 w 9656525"/>
              <a:gd name="connsiteY167" fmla="*/ 968594 h 2761837"/>
              <a:gd name="connsiteX168" fmla="*/ 3326468 w 9656525"/>
              <a:gd name="connsiteY168" fmla="*/ 958475 h 2761837"/>
              <a:gd name="connsiteX169" fmla="*/ 3277451 w 9656525"/>
              <a:gd name="connsiteY169" fmla="*/ 942522 h 2761837"/>
              <a:gd name="connsiteX170" fmla="*/ 7310504 w 9656525"/>
              <a:gd name="connsiteY170" fmla="*/ 879813 h 2761837"/>
              <a:gd name="connsiteX171" fmla="*/ 7246119 w 9656525"/>
              <a:gd name="connsiteY171" fmla="*/ 909745 h 2761837"/>
              <a:gd name="connsiteX172" fmla="*/ 7253161 w 9656525"/>
              <a:gd name="connsiteY172" fmla="*/ 963865 h 2761837"/>
              <a:gd name="connsiteX173" fmla="*/ 7297275 w 9656525"/>
              <a:gd name="connsiteY173" fmla="*/ 974924 h 2761837"/>
              <a:gd name="connsiteX174" fmla="*/ 7344153 w 9656525"/>
              <a:gd name="connsiteY174" fmla="*/ 941651 h 2761837"/>
              <a:gd name="connsiteX175" fmla="*/ 7310504 w 9656525"/>
              <a:gd name="connsiteY175" fmla="*/ 879813 h 2761837"/>
              <a:gd name="connsiteX176" fmla="*/ 7401296 w 9656525"/>
              <a:gd name="connsiteY176" fmla="*/ 593675 h 2761837"/>
              <a:gd name="connsiteX177" fmla="*/ 7421076 w 9656525"/>
              <a:gd name="connsiteY177" fmla="*/ 598110 h 2761837"/>
              <a:gd name="connsiteX178" fmla="*/ 7421767 w 9656525"/>
              <a:gd name="connsiteY178" fmla="*/ 599046 h 2761837"/>
              <a:gd name="connsiteX179" fmla="*/ 7412500 w 9656525"/>
              <a:gd name="connsiteY179" fmla="*/ 597792 h 2761837"/>
              <a:gd name="connsiteX180" fmla="*/ 7401296 w 9656525"/>
              <a:gd name="connsiteY180" fmla="*/ 593675 h 2761837"/>
              <a:gd name="connsiteX181" fmla="*/ 5920576 w 9656525"/>
              <a:gd name="connsiteY181" fmla="*/ 495748 h 2761837"/>
              <a:gd name="connsiteX182" fmla="*/ 5905887 w 9656525"/>
              <a:gd name="connsiteY182" fmla="*/ 514054 h 2761837"/>
              <a:gd name="connsiteX183" fmla="*/ 5951409 w 9656525"/>
              <a:gd name="connsiteY183" fmla="*/ 535939 h 2761837"/>
              <a:gd name="connsiteX184" fmla="*/ 5975200 w 9656525"/>
              <a:gd name="connsiteY184" fmla="*/ 522008 h 2761837"/>
              <a:gd name="connsiteX185" fmla="*/ 2699538 w 9656525"/>
              <a:gd name="connsiteY185" fmla="*/ 469364 h 2761837"/>
              <a:gd name="connsiteX186" fmla="*/ 2702354 w 9656525"/>
              <a:gd name="connsiteY186" fmla="*/ 491013 h 2761837"/>
              <a:gd name="connsiteX187" fmla="*/ 2651953 w 9656525"/>
              <a:gd name="connsiteY187" fmla="*/ 497226 h 2761837"/>
              <a:gd name="connsiteX188" fmla="*/ 2649136 w 9656525"/>
              <a:gd name="connsiteY188" fmla="*/ 475577 h 2761837"/>
              <a:gd name="connsiteX189" fmla="*/ 5616716 w 9656525"/>
              <a:gd name="connsiteY189" fmla="*/ 456217 h 2761837"/>
              <a:gd name="connsiteX190" fmla="*/ 5549516 w 9656525"/>
              <a:gd name="connsiteY190" fmla="*/ 464501 h 2761837"/>
              <a:gd name="connsiteX191" fmla="*/ 5527133 w 9656525"/>
              <a:gd name="connsiteY191" fmla="*/ 489255 h 2761837"/>
              <a:gd name="connsiteX192" fmla="*/ 5430507 w 9656525"/>
              <a:gd name="connsiteY192" fmla="*/ 468172 h 2761837"/>
              <a:gd name="connsiteX193" fmla="*/ 5476028 w 9656525"/>
              <a:gd name="connsiteY193" fmla="*/ 490056 h 2761837"/>
              <a:gd name="connsiteX194" fmla="*/ 5456463 w 9656525"/>
              <a:gd name="connsiteY194" fmla="*/ 536460 h 2761837"/>
              <a:gd name="connsiteX195" fmla="*/ 5722495 w 9656525"/>
              <a:gd name="connsiteY195" fmla="*/ 547657 h 2761837"/>
              <a:gd name="connsiteX196" fmla="*/ 5616716 w 9656525"/>
              <a:gd name="connsiteY196" fmla="*/ 456217 h 2761837"/>
              <a:gd name="connsiteX197" fmla="*/ 2953650 w 9656525"/>
              <a:gd name="connsiteY197" fmla="*/ 454539 h 2761837"/>
              <a:gd name="connsiteX198" fmla="*/ 2971822 w 9656525"/>
              <a:gd name="connsiteY198" fmla="*/ 456155 h 2761837"/>
              <a:gd name="connsiteX199" fmla="*/ 2969885 w 9656525"/>
              <a:gd name="connsiteY199" fmla="*/ 456318 h 2761837"/>
              <a:gd name="connsiteX200" fmla="*/ 2950886 w 9656525"/>
              <a:gd name="connsiteY200" fmla="*/ 456853 h 2761837"/>
              <a:gd name="connsiteX201" fmla="*/ 3013155 w 9656525"/>
              <a:gd name="connsiteY201" fmla="*/ 452703 h 2761837"/>
              <a:gd name="connsiteX202" fmla="*/ 2973079 w 9656525"/>
              <a:gd name="connsiteY202" fmla="*/ 456268 h 2761837"/>
              <a:gd name="connsiteX203" fmla="*/ 2971822 w 9656525"/>
              <a:gd name="connsiteY203" fmla="*/ 456155 h 2761837"/>
              <a:gd name="connsiteX204" fmla="*/ 4794115 w 9656525"/>
              <a:gd name="connsiteY204" fmla="*/ 431138 h 2761837"/>
              <a:gd name="connsiteX205" fmla="*/ 4898437 w 9656525"/>
              <a:gd name="connsiteY205" fmla="*/ 445774 h 2761837"/>
              <a:gd name="connsiteX206" fmla="*/ 4900549 w 9656525"/>
              <a:gd name="connsiteY206" fmla="*/ 462011 h 2761837"/>
              <a:gd name="connsiteX207" fmla="*/ 4787828 w 9656525"/>
              <a:gd name="connsiteY207" fmla="*/ 448410 h 2761837"/>
              <a:gd name="connsiteX208" fmla="*/ 3785304 w 9656525"/>
              <a:gd name="connsiteY208" fmla="*/ 418014 h 2761837"/>
              <a:gd name="connsiteX209" fmla="*/ 3686618 w 9656525"/>
              <a:gd name="connsiteY209" fmla="*/ 446675 h 2761837"/>
              <a:gd name="connsiteX210" fmla="*/ 3056564 w 9656525"/>
              <a:gd name="connsiteY210" fmla="*/ 458350 h 2761837"/>
              <a:gd name="connsiteX211" fmla="*/ 3155252 w 9656525"/>
              <a:gd name="connsiteY211" fmla="*/ 429689 h 2761837"/>
              <a:gd name="connsiteX212" fmla="*/ 3785304 w 9656525"/>
              <a:gd name="connsiteY212" fmla="*/ 418014 h 2761837"/>
              <a:gd name="connsiteX213" fmla="*/ 5573962 w 9656525"/>
              <a:gd name="connsiteY213" fmla="*/ 390001 h 2761837"/>
              <a:gd name="connsiteX214" fmla="*/ 5481562 w 9656525"/>
              <a:gd name="connsiteY214" fmla="*/ 401391 h 2761837"/>
              <a:gd name="connsiteX215" fmla="*/ 5487194 w 9656525"/>
              <a:gd name="connsiteY215" fmla="*/ 444687 h 2761837"/>
              <a:gd name="connsiteX216" fmla="*/ 5599211 w 9656525"/>
              <a:gd name="connsiteY216" fmla="*/ 452877 h 2761837"/>
              <a:gd name="connsiteX217" fmla="*/ 5585883 w 9656525"/>
              <a:gd name="connsiteY217" fmla="*/ 416027 h 2761837"/>
              <a:gd name="connsiteX218" fmla="*/ 5573962 w 9656525"/>
              <a:gd name="connsiteY218" fmla="*/ 390001 h 2761837"/>
              <a:gd name="connsiteX219" fmla="*/ 5362501 w 9656525"/>
              <a:gd name="connsiteY219" fmla="*/ 339082 h 2761837"/>
              <a:gd name="connsiteX220" fmla="*/ 5360745 w 9656525"/>
              <a:gd name="connsiteY220" fmla="*/ 341783 h 2761837"/>
              <a:gd name="connsiteX221" fmla="*/ 5356860 w 9656525"/>
              <a:gd name="connsiteY221" fmla="*/ 340808 h 2761837"/>
              <a:gd name="connsiteX222" fmla="*/ 5362501 w 9656525"/>
              <a:gd name="connsiteY222" fmla="*/ 339082 h 2761837"/>
              <a:gd name="connsiteX223" fmla="*/ 2338890 w 9656525"/>
              <a:gd name="connsiteY223" fmla="*/ 321357 h 2761837"/>
              <a:gd name="connsiteX224" fmla="*/ 2371836 w 9656525"/>
              <a:gd name="connsiteY224" fmla="*/ 377784 h 2761837"/>
              <a:gd name="connsiteX225" fmla="*/ 2297641 w 9656525"/>
              <a:gd name="connsiteY225" fmla="*/ 397928 h 2761837"/>
              <a:gd name="connsiteX226" fmla="*/ 2292714 w 9656525"/>
              <a:gd name="connsiteY226" fmla="*/ 360042 h 2761837"/>
              <a:gd name="connsiteX227" fmla="*/ 6432175 w 9656525"/>
              <a:gd name="connsiteY227" fmla="*/ 295215 h 2761837"/>
              <a:gd name="connsiteX228" fmla="*/ 6437808 w 9656525"/>
              <a:gd name="connsiteY228" fmla="*/ 338510 h 2761837"/>
              <a:gd name="connsiteX229" fmla="*/ 6404209 w 9656525"/>
              <a:gd name="connsiteY229" fmla="*/ 342653 h 2761837"/>
              <a:gd name="connsiteX230" fmla="*/ 6398575 w 9656525"/>
              <a:gd name="connsiteY230" fmla="*/ 299357 h 2761837"/>
              <a:gd name="connsiteX231" fmla="*/ 2013955 w 9656525"/>
              <a:gd name="connsiteY231" fmla="*/ 185444 h 2761837"/>
              <a:gd name="connsiteX232" fmla="*/ 2018180 w 9656525"/>
              <a:gd name="connsiteY232" fmla="*/ 217918 h 2761837"/>
              <a:gd name="connsiteX233" fmla="*/ 1984579 w 9656525"/>
              <a:gd name="connsiteY233" fmla="*/ 222059 h 2761837"/>
              <a:gd name="connsiteX234" fmla="*/ 1980354 w 9656525"/>
              <a:gd name="connsiteY234" fmla="*/ 189586 h 2761837"/>
              <a:gd name="connsiteX235" fmla="*/ 1800433 w 9656525"/>
              <a:gd name="connsiteY235" fmla="*/ 184270 h 2761837"/>
              <a:gd name="connsiteX236" fmla="*/ 1902692 w 9656525"/>
              <a:gd name="connsiteY236" fmla="*/ 248650 h 2761837"/>
              <a:gd name="connsiteX237" fmla="*/ 1873643 w 9656525"/>
              <a:gd name="connsiteY237" fmla="*/ 254979 h 2761837"/>
              <a:gd name="connsiteX238" fmla="*/ 1847412 w 9656525"/>
              <a:gd name="connsiteY238" fmla="*/ 282958 h 2761837"/>
              <a:gd name="connsiteX239" fmla="*/ 1899271 w 9656525"/>
              <a:gd name="connsiteY239" fmla="*/ 353550 h 2761837"/>
              <a:gd name="connsiteX240" fmla="*/ 2036538 w 9656525"/>
              <a:gd name="connsiteY240" fmla="*/ 424613 h 2761837"/>
              <a:gd name="connsiteX241" fmla="*/ 2015562 w 9656525"/>
              <a:gd name="connsiteY241" fmla="*/ 460192 h 2761837"/>
              <a:gd name="connsiteX242" fmla="*/ 1867782 w 9656525"/>
              <a:gd name="connsiteY242" fmla="*/ 373927 h 2761837"/>
              <a:gd name="connsiteX243" fmla="*/ 1676595 w 9656525"/>
              <a:gd name="connsiteY243" fmla="*/ 282017 h 2761837"/>
              <a:gd name="connsiteX244" fmla="*/ 1670961 w 9656525"/>
              <a:gd name="connsiteY244" fmla="*/ 238721 h 2761837"/>
              <a:gd name="connsiteX245" fmla="*/ 1800433 w 9656525"/>
              <a:gd name="connsiteY245" fmla="*/ 184270 h 2761837"/>
              <a:gd name="connsiteX246" fmla="*/ 5844627 w 9656525"/>
              <a:gd name="connsiteY246" fmla="*/ 43200 h 2761837"/>
              <a:gd name="connsiteX247" fmla="*/ 5829141 w 9656525"/>
              <a:gd name="connsiteY247" fmla="*/ 48560 h 2761837"/>
              <a:gd name="connsiteX248" fmla="*/ 5831286 w 9656525"/>
              <a:gd name="connsiteY248" fmla="*/ 47252 h 2761837"/>
              <a:gd name="connsiteX249" fmla="*/ 5844627 w 9656525"/>
              <a:gd name="connsiteY249" fmla="*/ 43200 h 2761837"/>
              <a:gd name="connsiteX250" fmla="*/ 5659775 w 9656525"/>
              <a:gd name="connsiteY250" fmla="*/ 0 h 2761837"/>
              <a:gd name="connsiteX251" fmla="*/ 5827652 w 9656525"/>
              <a:gd name="connsiteY251" fmla="*/ 49074 h 2761837"/>
              <a:gd name="connsiteX252" fmla="*/ 5829141 w 9656525"/>
              <a:gd name="connsiteY252" fmla="*/ 48560 h 2761837"/>
              <a:gd name="connsiteX253" fmla="*/ 5816459 w 9656525"/>
              <a:gd name="connsiteY253" fmla="*/ 56296 h 2761837"/>
              <a:gd name="connsiteX254" fmla="*/ 5782355 w 9656525"/>
              <a:gd name="connsiteY254" fmla="*/ 89369 h 2761837"/>
              <a:gd name="connsiteX255" fmla="*/ 5923848 w 9656525"/>
              <a:gd name="connsiteY255" fmla="*/ 192904 h 2761837"/>
              <a:gd name="connsiteX256" fmla="*/ 5908556 w 9656525"/>
              <a:gd name="connsiteY256" fmla="*/ 337761 h 2761837"/>
              <a:gd name="connsiteX257" fmla="*/ 6031788 w 9656525"/>
              <a:gd name="connsiteY257" fmla="*/ 366563 h 2761837"/>
              <a:gd name="connsiteX258" fmla="*/ 6125548 w 9656525"/>
              <a:gd name="connsiteY258" fmla="*/ 300017 h 2761837"/>
              <a:gd name="connsiteX259" fmla="*/ 5988281 w 9656525"/>
              <a:gd name="connsiteY259" fmla="*/ 228954 h 2761837"/>
              <a:gd name="connsiteX260" fmla="*/ 6025352 w 9656525"/>
              <a:gd name="connsiteY260" fmla="*/ 185892 h 2761837"/>
              <a:gd name="connsiteX261" fmla="*/ 6208795 w 9656525"/>
              <a:gd name="connsiteY261" fmla="*/ 218270 h 2761837"/>
              <a:gd name="connsiteX262" fmla="*/ 6236107 w 9656525"/>
              <a:gd name="connsiteY262" fmla="*/ 231399 h 2761837"/>
              <a:gd name="connsiteX263" fmla="*/ 6284396 w 9656525"/>
              <a:gd name="connsiteY263" fmla="*/ 208951 h 2761837"/>
              <a:gd name="connsiteX264" fmla="*/ 6215132 w 9656525"/>
              <a:gd name="connsiteY264" fmla="*/ 266979 h 2761837"/>
              <a:gd name="connsiteX265" fmla="*/ 6271214 w 9656525"/>
              <a:gd name="connsiteY265" fmla="*/ 370044 h 2761837"/>
              <a:gd name="connsiteX266" fmla="*/ 6274737 w 9656525"/>
              <a:gd name="connsiteY266" fmla="*/ 397104 h 2761837"/>
              <a:gd name="connsiteX267" fmla="*/ 6362259 w 9656525"/>
              <a:gd name="connsiteY267" fmla="*/ 413810 h 2761837"/>
              <a:gd name="connsiteX268" fmla="*/ 6428752 w 9656525"/>
              <a:gd name="connsiteY268" fmla="*/ 400114 h 2761837"/>
              <a:gd name="connsiteX269" fmla="*/ 6490019 w 9656525"/>
              <a:gd name="connsiteY269" fmla="*/ 411810 h 2761837"/>
              <a:gd name="connsiteX270" fmla="*/ 6576484 w 9656525"/>
              <a:gd name="connsiteY270" fmla="*/ 420398 h 2761837"/>
              <a:gd name="connsiteX271" fmla="*/ 6633876 w 9656525"/>
              <a:gd name="connsiteY271" fmla="*/ 402327 h 2761837"/>
              <a:gd name="connsiteX272" fmla="*/ 6602365 w 9656525"/>
              <a:gd name="connsiteY272" fmla="*/ 389713 h 2761837"/>
              <a:gd name="connsiteX273" fmla="*/ 6554755 w 9656525"/>
              <a:gd name="connsiteY273" fmla="*/ 384584 h 2761837"/>
              <a:gd name="connsiteX274" fmla="*/ 6602340 w 9656525"/>
              <a:gd name="connsiteY274" fmla="*/ 356722 h 2761837"/>
              <a:gd name="connsiteX275" fmla="*/ 6744485 w 9656525"/>
              <a:gd name="connsiteY275" fmla="*/ 399689 h 2761837"/>
              <a:gd name="connsiteX276" fmla="*/ 6701780 w 9656525"/>
              <a:gd name="connsiteY276" fmla="*/ 399454 h 2761837"/>
              <a:gd name="connsiteX277" fmla="*/ 6651381 w 9656525"/>
              <a:gd name="connsiteY277" fmla="*/ 405667 h 2761837"/>
              <a:gd name="connsiteX278" fmla="*/ 6780248 w 9656525"/>
              <a:gd name="connsiteY278" fmla="*/ 477765 h 2761837"/>
              <a:gd name="connsiteX279" fmla="*/ 6783718 w 9656525"/>
              <a:gd name="connsiteY279" fmla="*/ 438845 h 2761837"/>
              <a:gd name="connsiteX280" fmla="*/ 6808920 w 9656525"/>
              <a:gd name="connsiteY280" fmla="*/ 435739 h 2761837"/>
              <a:gd name="connsiteX281" fmla="*/ 6885223 w 9656525"/>
              <a:gd name="connsiteY281" fmla="*/ 431832 h 2761837"/>
              <a:gd name="connsiteX282" fmla="*/ 6976870 w 9656525"/>
              <a:gd name="connsiteY282" fmla="*/ 349050 h 2761837"/>
              <a:gd name="connsiteX283" fmla="*/ 7044118 w 9656525"/>
              <a:gd name="connsiteY283" fmla="*/ 406748 h 2761837"/>
              <a:gd name="connsiteX284" fmla="*/ 6971335 w 9656525"/>
              <a:gd name="connsiteY284" fmla="*/ 437714 h 2761837"/>
              <a:gd name="connsiteX285" fmla="*/ 7076411 w 9656525"/>
              <a:gd name="connsiteY285" fmla="*/ 523742 h 2761837"/>
              <a:gd name="connsiteX286" fmla="*/ 7032349 w 9656525"/>
              <a:gd name="connsiteY286" fmla="*/ 578664 h 2761837"/>
              <a:gd name="connsiteX287" fmla="*/ 7149646 w 9656525"/>
              <a:gd name="connsiteY287" fmla="*/ 627443 h 2761837"/>
              <a:gd name="connsiteX288" fmla="*/ 7238274 w 9656525"/>
              <a:gd name="connsiteY288" fmla="*/ 718249 h 2761837"/>
              <a:gd name="connsiteX289" fmla="*/ 7231987 w 9656525"/>
              <a:gd name="connsiteY289" fmla="*/ 735520 h 2761837"/>
              <a:gd name="connsiteX290" fmla="*/ 7225699 w 9656525"/>
              <a:gd name="connsiteY290" fmla="*/ 752792 h 2761837"/>
              <a:gd name="connsiteX291" fmla="*/ 7316038 w 9656525"/>
              <a:gd name="connsiteY291" fmla="*/ 791147 h 2761837"/>
              <a:gd name="connsiteX292" fmla="*/ 7310454 w 9656525"/>
              <a:gd name="connsiteY292" fmla="*/ 813833 h 2761837"/>
              <a:gd name="connsiteX293" fmla="*/ 7306279 w 9656525"/>
              <a:gd name="connsiteY293" fmla="*/ 847340 h 2761837"/>
              <a:gd name="connsiteX294" fmla="*/ 7377051 w 9656525"/>
              <a:gd name="connsiteY294" fmla="*/ 932097 h 2761837"/>
              <a:gd name="connsiteX295" fmla="*/ 7397322 w 9656525"/>
              <a:gd name="connsiteY295" fmla="*/ 891108 h 2761837"/>
              <a:gd name="connsiteX296" fmla="*/ 7481321 w 9656525"/>
              <a:gd name="connsiteY296" fmla="*/ 880753 h 2761837"/>
              <a:gd name="connsiteX297" fmla="*/ 7569498 w 9656525"/>
              <a:gd name="connsiteY297" fmla="*/ 836890 h 2761837"/>
              <a:gd name="connsiteX298" fmla="*/ 7533079 w 9656525"/>
              <a:gd name="connsiteY298" fmla="*/ 819384 h 2761837"/>
              <a:gd name="connsiteX299" fmla="*/ 7546360 w 9656525"/>
              <a:gd name="connsiteY299" fmla="*/ 790251 h 2761837"/>
              <a:gd name="connsiteX300" fmla="*/ 7510999 w 9656525"/>
              <a:gd name="connsiteY300" fmla="*/ 780863 h 2761837"/>
              <a:gd name="connsiteX301" fmla="*/ 7475638 w 9656525"/>
              <a:gd name="connsiteY301" fmla="*/ 771475 h 2761837"/>
              <a:gd name="connsiteX302" fmla="*/ 7387462 w 9656525"/>
              <a:gd name="connsiteY302" fmla="*/ 815337 h 2761837"/>
              <a:gd name="connsiteX303" fmla="*/ 7479814 w 9656525"/>
              <a:gd name="connsiteY303" fmla="*/ 737967 h 2761837"/>
              <a:gd name="connsiteX304" fmla="*/ 7352354 w 9656525"/>
              <a:gd name="connsiteY304" fmla="*/ 676693 h 2761837"/>
              <a:gd name="connsiteX305" fmla="*/ 7327907 w 9656525"/>
              <a:gd name="connsiteY305" fmla="*/ 751192 h 2761837"/>
              <a:gd name="connsiteX306" fmla="*/ 7273986 w 9656525"/>
              <a:gd name="connsiteY306" fmla="*/ 730344 h 2761837"/>
              <a:gd name="connsiteX307" fmla="*/ 7311057 w 9656525"/>
              <a:gd name="connsiteY307" fmla="*/ 687283 h 2761837"/>
              <a:gd name="connsiteX308" fmla="*/ 7299137 w 9656525"/>
              <a:gd name="connsiteY308" fmla="*/ 661257 h 2761837"/>
              <a:gd name="connsiteX309" fmla="*/ 7288622 w 9656525"/>
              <a:gd name="connsiteY309" fmla="*/ 646055 h 2761837"/>
              <a:gd name="connsiteX310" fmla="*/ 7334146 w 9656525"/>
              <a:gd name="connsiteY310" fmla="*/ 667939 h 2761837"/>
              <a:gd name="connsiteX311" fmla="*/ 7362817 w 9656525"/>
              <a:gd name="connsiteY311" fmla="*/ 625912 h 2761837"/>
              <a:gd name="connsiteX312" fmla="*/ 7393624 w 9656525"/>
              <a:gd name="connsiteY312" fmla="*/ 633114 h 2761837"/>
              <a:gd name="connsiteX313" fmla="*/ 7425137 w 9656525"/>
              <a:gd name="connsiteY313" fmla="*/ 645725 h 2761837"/>
              <a:gd name="connsiteX314" fmla="*/ 7430017 w 9656525"/>
              <a:gd name="connsiteY314" fmla="*/ 617629 h 2761837"/>
              <a:gd name="connsiteX315" fmla="*/ 7426902 w 9656525"/>
              <a:gd name="connsiteY315" fmla="*/ 605984 h 2761837"/>
              <a:gd name="connsiteX316" fmla="*/ 7421767 w 9656525"/>
              <a:gd name="connsiteY316" fmla="*/ 599046 h 2761837"/>
              <a:gd name="connsiteX317" fmla="*/ 7439107 w 9656525"/>
              <a:gd name="connsiteY317" fmla="*/ 601387 h 2761837"/>
              <a:gd name="connsiteX318" fmla="*/ 7479713 w 9656525"/>
              <a:gd name="connsiteY318" fmla="*/ 606005 h 2761837"/>
              <a:gd name="connsiteX319" fmla="*/ 7586297 w 9656525"/>
              <a:gd name="connsiteY319" fmla="*/ 834819 h 2761837"/>
              <a:gd name="connsiteX320" fmla="*/ 7565396 w 9656525"/>
              <a:gd name="connsiteY320" fmla="*/ 969369 h 2761837"/>
              <a:gd name="connsiteX321" fmla="*/ 7506670 w 9656525"/>
              <a:gd name="connsiteY321" fmla="*/ 1075589 h 2761837"/>
              <a:gd name="connsiteX322" fmla="*/ 7573167 w 9656525"/>
              <a:gd name="connsiteY322" fmla="*/ 1061893 h 2761837"/>
              <a:gd name="connsiteX323" fmla="*/ 7431924 w 9656525"/>
              <a:gd name="connsiteY323" fmla="*/ 1288262 h 2761837"/>
              <a:gd name="connsiteX324" fmla="*/ 7384996 w 9656525"/>
              <a:gd name="connsiteY324" fmla="*/ 1255554 h 2761837"/>
              <a:gd name="connsiteX325" fmla="*/ 7488563 w 9656525"/>
              <a:gd name="connsiteY325" fmla="*/ 1198797 h 2761837"/>
              <a:gd name="connsiteX326" fmla="*/ 7437458 w 9656525"/>
              <a:gd name="connsiteY326" fmla="*/ 1199598 h 2761837"/>
              <a:gd name="connsiteX327" fmla="*/ 7319882 w 9656525"/>
              <a:gd name="connsiteY327" fmla="*/ 1247083 h 2761837"/>
              <a:gd name="connsiteX328" fmla="*/ 7238724 w 9656525"/>
              <a:gd name="connsiteY328" fmla="*/ 1312077 h 2761837"/>
              <a:gd name="connsiteX329" fmla="*/ 7250644 w 9656525"/>
              <a:gd name="connsiteY329" fmla="*/ 1338102 h 2761837"/>
              <a:gd name="connsiteX330" fmla="*/ 7261155 w 9656525"/>
              <a:gd name="connsiteY330" fmla="*/ 1353303 h 2761837"/>
              <a:gd name="connsiteX331" fmla="*/ 7162468 w 9656525"/>
              <a:gd name="connsiteY331" fmla="*/ 1381964 h 2761837"/>
              <a:gd name="connsiteX332" fmla="*/ 7085509 w 9656525"/>
              <a:gd name="connsiteY332" fmla="*/ 1446438 h 2761837"/>
              <a:gd name="connsiteX333" fmla="*/ 6952979 w 9656525"/>
              <a:gd name="connsiteY333" fmla="*/ 1462774 h 2761837"/>
              <a:gd name="connsiteX334" fmla="*/ 7174618 w 9656525"/>
              <a:gd name="connsiteY334" fmla="*/ 1487331 h 2761837"/>
              <a:gd name="connsiteX335" fmla="*/ 7419129 w 9656525"/>
              <a:gd name="connsiteY335" fmla="*/ 1466210 h 2761837"/>
              <a:gd name="connsiteX336" fmla="*/ 7486190 w 9656525"/>
              <a:gd name="connsiteY336" fmla="*/ 1494799 h 2761837"/>
              <a:gd name="connsiteX337" fmla="*/ 7519970 w 9656525"/>
              <a:gd name="connsiteY337" fmla="*/ 1487159 h 2761837"/>
              <a:gd name="connsiteX338" fmla="*/ 7528523 w 9656525"/>
              <a:gd name="connsiteY338" fmla="*/ 1475652 h 2761837"/>
              <a:gd name="connsiteX339" fmla="*/ 7790018 w 9656525"/>
              <a:gd name="connsiteY339" fmla="*/ 1442484 h 2761837"/>
              <a:gd name="connsiteX340" fmla="*/ 7992507 w 9656525"/>
              <a:gd name="connsiteY340" fmla="*/ 1413092 h 2761837"/>
              <a:gd name="connsiteX341" fmla="*/ 8052009 w 9656525"/>
              <a:gd name="connsiteY341" fmla="*/ 1365448 h 2761837"/>
              <a:gd name="connsiteX342" fmla="*/ 8178262 w 9656525"/>
              <a:gd name="connsiteY342" fmla="*/ 1373810 h 2761837"/>
              <a:gd name="connsiteX343" fmla="*/ 8735964 w 9656525"/>
              <a:gd name="connsiteY343" fmla="*/ 1217579 h 2761837"/>
              <a:gd name="connsiteX344" fmla="*/ 9419732 w 9656525"/>
              <a:gd name="connsiteY344" fmla="*/ 1086162 h 2761837"/>
              <a:gd name="connsiteX345" fmla="*/ 9267009 w 9656525"/>
              <a:gd name="connsiteY345" fmla="*/ 1183609 h 2761837"/>
              <a:gd name="connsiteX346" fmla="*/ 9279606 w 9656525"/>
              <a:gd name="connsiteY346" fmla="*/ 1186914 h 2761837"/>
              <a:gd name="connsiteX347" fmla="*/ 9295615 w 9656525"/>
              <a:gd name="connsiteY347" fmla="*/ 1195317 h 2761837"/>
              <a:gd name="connsiteX348" fmla="*/ 9302694 w 9656525"/>
              <a:gd name="connsiteY348" fmla="*/ 1193655 h 2761837"/>
              <a:gd name="connsiteX349" fmla="*/ 9376466 w 9656525"/>
              <a:gd name="connsiteY349" fmla="*/ 1187567 h 2761837"/>
              <a:gd name="connsiteX350" fmla="*/ 9248657 w 9656525"/>
              <a:gd name="connsiteY350" fmla="*/ 1316299 h 2761837"/>
              <a:gd name="connsiteX351" fmla="*/ 9282250 w 9656525"/>
              <a:gd name="connsiteY351" fmla="*/ 1325110 h 2761837"/>
              <a:gd name="connsiteX352" fmla="*/ 9197396 w 9656525"/>
              <a:gd name="connsiteY352" fmla="*/ 1379856 h 2761837"/>
              <a:gd name="connsiteX353" fmla="*/ 9095996 w 9656525"/>
              <a:gd name="connsiteY353" fmla="*/ 1408262 h 2761837"/>
              <a:gd name="connsiteX354" fmla="*/ 9053414 w 9656525"/>
              <a:gd name="connsiteY354" fmla="*/ 1449345 h 2761837"/>
              <a:gd name="connsiteX355" fmla="*/ 8943335 w 9656525"/>
              <a:gd name="connsiteY355" fmla="*/ 1500225 h 2761837"/>
              <a:gd name="connsiteX356" fmla="*/ 8833630 w 9656525"/>
              <a:gd name="connsiteY356" fmla="*/ 1518202 h 2761837"/>
              <a:gd name="connsiteX357" fmla="*/ 8799602 w 9656525"/>
              <a:gd name="connsiteY357" fmla="*/ 1547778 h 2761837"/>
              <a:gd name="connsiteX358" fmla="*/ 9077892 w 9656525"/>
              <a:gd name="connsiteY358" fmla="*/ 1519017 h 2761837"/>
              <a:gd name="connsiteX359" fmla="*/ 9356495 w 9656525"/>
              <a:gd name="connsiteY359" fmla="*/ 1462835 h 2761837"/>
              <a:gd name="connsiteX360" fmla="*/ 9415063 w 9656525"/>
              <a:gd name="connsiteY360" fmla="*/ 1497448 h 2761837"/>
              <a:gd name="connsiteX361" fmla="*/ 9157036 w 9656525"/>
              <a:gd name="connsiteY361" fmla="*/ 1596151 h 2761837"/>
              <a:gd name="connsiteX362" fmla="*/ 8890393 w 9656525"/>
              <a:gd name="connsiteY362" fmla="*/ 1711845 h 2761837"/>
              <a:gd name="connsiteX363" fmla="*/ 8924049 w 9656525"/>
              <a:gd name="connsiteY363" fmla="*/ 1715172 h 2761837"/>
              <a:gd name="connsiteX364" fmla="*/ 8949275 w 9656525"/>
              <a:gd name="connsiteY364" fmla="*/ 1719039 h 2761837"/>
              <a:gd name="connsiteX365" fmla="*/ 8974314 w 9656525"/>
              <a:gd name="connsiteY365" fmla="*/ 1739356 h 2761837"/>
              <a:gd name="connsiteX366" fmla="*/ 9253413 w 9656525"/>
              <a:gd name="connsiteY366" fmla="*/ 1639305 h 2761837"/>
              <a:gd name="connsiteX367" fmla="*/ 9337457 w 9656525"/>
              <a:gd name="connsiteY367" fmla="*/ 1655848 h 2761837"/>
              <a:gd name="connsiteX368" fmla="*/ 9227316 w 9656525"/>
              <a:gd name="connsiteY368" fmla="*/ 1712212 h 2761837"/>
              <a:gd name="connsiteX369" fmla="*/ 9370552 w 9656525"/>
              <a:gd name="connsiteY369" fmla="*/ 1708529 h 2761837"/>
              <a:gd name="connsiteX370" fmla="*/ 9480319 w 9656525"/>
              <a:gd name="connsiteY370" fmla="*/ 1685068 h 2761837"/>
              <a:gd name="connsiteX371" fmla="*/ 9564238 w 9656525"/>
              <a:gd name="connsiteY371" fmla="*/ 1712580 h 2761837"/>
              <a:gd name="connsiteX372" fmla="*/ 9656525 w 9656525"/>
              <a:gd name="connsiteY372" fmla="*/ 1745035 h 2761837"/>
              <a:gd name="connsiteX373" fmla="*/ 9410830 w 9656525"/>
              <a:gd name="connsiteY373" fmla="*/ 1870348 h 2761837"/>
              <a:gd name="connsiteX374" fmla="*/ 9529028 w 9656525"/>
              <a:gd name="connsiteY374" fmla="*/ 1846347 h 2761837"/>
              <a:gd name="connsiteX375" fmla="*/ 9427130 w 9656525"/>
              <a:gd name="connsiteY375" fmla="*/ 1918624 h 2761837"/>
              <a:gd name="connsiteX376" fmla="*/ 9309429 w 9656525"/>
              <a:gd name="connsiteY376" fmla="*/ 1898754 h 2761837"/>
              <a:gd name="connsiteX377" fmla="*/ 9225075 w 9656525"/>
              <a:gd name="connsiteY377" fmla="*/ 1909630 h 2761837"/>
              <a:gd name="connsiteX378" fmla="*/ 9258169 w 9656525"/>
              <a:gd name="connsiteY378" fmla="*/ 1962311 h 2761837"/>
              <a:gd name="connsiteX379" fmla="*/ 9371965 w 9656525"/>
              <a:gd name="connsiteY379" fmla="*/ 1955032 h 2761837"/>
              <a:gd name="connsiteX380" fmla="*/ 9494189 w 9656525"/>
              <a:gd name="connsiteY380" fmla="*/ 1947213 h 2761837"/>
              <a:gd name="connsiteX381" fmla="*/ 9510613 w 9656525"/>
              <a:gd name="connsiteY381" fmla="*/ 1984521 h 2761837"/>
              <a:gd name="connsiteX382" fmla="*/ 9167919 w 9656525"/>
              <a:gd name="connsiteY382" fmla="*/ 2121519 h 2761837"/>
              <a:gd name="connsiteX383" fmla="*/ 8824977 w 9656525"/>
              <a:gd name="connsiteY383" fmla="*/ 2280453 h 2761837"/>
              <a:gd name="connsiteX384" fmla="*/ 8841462 w 9656525"/>
              <a:gd name="connsiteY384" fmla="*/ 2312278 h 2761837"/>
              <a:gd name="connsiteX385" fmla="*/ 8791012 w 9656525"/>
              <a:gd name="connsiteY385" fmla="*/ 2304545 h 2761837"/>
              <a:gd name="connsiteX386" fmla="*/ 8825599 w 9656525"/>
              <a:gd name="connsiteY386" fmla="*/ 2225615 h 2761837"/>
              <a:gd name="connsiteX387" fmla="*/ 8766657 w 9656525"/>
              <a:gd name="connsiteY387" fmla="*/ 2223906 h 2761837"/>
              <a:gd name="connsiteX388" fmla="*/ 8470948 w 9656525"/>
              <a:gd name="connsiteY388" fmla="*/ 2303100 h 2761837"/>
              <a:gd name="connsiteX389" fmla="*/ 7610850 w 9656525"/>
              <a:gd name="connsiteY389" fmla="*/ 2385518 h 2761837"/>
              <a:gd name="connsiteX390" fmla="*/ 7442265 w 9656525"/>
              <a:gd name="connsiteY390" fmla="*/ 2396302 h 2761837"/>
              <a:gd name="connsiteX391" fmla="*/ 7400428 w 9656525"/>
              <a:gd name="connsiteY391" fmla="*/ 2371580 h 2761837"/>
              <a:gd name="connsiteX392" fmla="*/ 7282170 w 9656525"/>
              <a:gd name="connsiteY392" fmla="*/ 2401064 h 2761837"/>
              <a:gd name="connsiteX393" fmla="*/ 7247955 w 9656525"/>
              <a:gd name="connsiteY393" fmla="*/ 2447091 h 2761837"/>
              <a:gd name="connsiteX394" fmla="*/ 7298468 w 9656525"/>
              <a:gd name="connsiteY394" fmla="*/ 2449340 h 2761837"/>
              <a:gd name="connsiteX395" fmla="*/ 7340366 w 9656525"/>
              <a:gd name="connsiteY395" fmla="*/ 2468579 h 2761837"/>
              <a:gd name="connsiteX396" fmla="*/ 7331844 w 9656525"/>
              <a:gd name="connsiteY396" fmla="*/ 2477344 h 2761837"/>
              <a:gd name="connsiteX397" fmla="*/ 7323259 w 9656525"/>
              <a:gd name="connsiteY397" fmla="*/ 2491592 h 2761837"/>
              <a:gd name="connsiteX398" fmla="*/ 7339992 w 9656525"/>
              <a:gd name="connsiteY398" fmla="*/ 2501482 h 2761837"/>
              <a:gd name="connsiteX399" fmla="*/ 7189075 w 9656525"/>
              <a:gd name="connsiteY399" fmla="*/ 2439898 h 2761837"/>
              <a:gd name="connsiteX400" fmla="*/ 7201968 w 9656525"/>
              <a:gd name="connsiteY400" fmla="*/ 2417153 h 2761837"/>
              <a:gd name="connsiteX401" fmla="*/ 7214736 w 9656525"/>
              <a:gd name="connsiteY401" fmla="*/ 2405377 h 2761837"/>
              <a:gd name="connsiteX402" fmla="*/ 7063134 w 9656525"/>
              <a:gd name="connsiteY402" fmla="*/ 2404116 h 2761837"/>
              <a:gd name="connsiteX403" fmla="*/ 6954176 w 9656525"/>
              <a:gd name="connsiteY403" fmla="*/ 2356287 h 2761837"/>
              <a:gd name="connsiteX404" fmla="*/ 6979774 w 9656525"/>
              <a:gd name="connsiteY404" fmla="*/ 2327250 h 2761837"/>
              <a:gd name="connsiteX405" fmla="*/ 7088669 w 9656525"/>
              <a:gd name="connsiteY405" fmla="*/ 2380563 h 2761837"/>
              <a:gd name="connsiteX406" fmla="*/ 7232341 w 9656525"/>
              <a:gd name="connsiteY406" fmla="*/ 2338493 h 2761837"/>
              <a:gd name="connsiteX407" fmla="*/ 7173709 w 9656525"/>
              <a:gd name="connsiteY407" fmla="*/ 2309365 h 2761837"/>
              <a:gd name="connsiteX408" fmla="*/ 7055762 w 9656525"/>
              <a:gd name="connsiteY408" fmla="*/ 2311430 h 2761837"/>
              <a:gd name="connsiteX409" fmla="*/ 6844782 w 9656525"/>
              <a:gd name="connsiteY409" fmla="*/ 2346845 h 2761837"/>
              <a:gd name="connsiteX410" fmla="*/ 6819431 w 9656525"/>
              <a:gd name="connsiteY410" fmla="*/ 2353946 h 2761837"/>
              <a:gd name="connsiteX411" fmla="*/ 6894797 w 9656525"/>
              <a:gd name="connsiteY411" fmla="*/ 2392964 h 2761837"/>
              <a:gd name="connsiteX412" fmla="*/ 6709415 w 9656525"/>
              <a:gd name="connsiteY412" fmla="*/ 2399342 h 2761837"/>
              <a:gd name="connsiteX413" fmla="*/ 6801701 w 9656525"/>
              <a:gd name="connsiteY413" fmla="*/ 2431798 h 2761837"/>
              <a:gd name="connsiteX414" fmla="*/ 6662852 w 9656525"/>
              <a:gd name="connsiteY414" fmla="*/ 2420132 h 2761837"/>
              <a:gd name="connsiteX415" fmla="*/ 6627984 w 9656525"/>
              <a:gd name="connsiteY415" fmla="*/ 2419025 h 2761837"/>
              <a:gd name="connsiteX416" fmla="*/ 6667394 w 9656525"/>
              <a:gd name="connsiteY416" fmla="*/ 2391072 h 2761837"/>
              <a:gd name="connsiteX417" fmla="*/ 6456910 w 9656525"/>
              <a:gd name="connsiteY417" fmla="*/ 2382616 h 2761837"/>
              <a:gd name="connsiteX418" fmla="*/ 6415261 w 9656525"/>
              <a:gd name="connsiteY418" fmla="*/ 2341442 h 2761837"/>
              <a:gd name="connsiteX419" fmla="*/ 5977312 w 9656525"/>
              <a:gd name="connsiteY419" fmla="*/ 2336578 h 2761837"/>
              <a:gd name="connsiteX420" fmla="*/ 5110154 w 9656525"/>
              <a:gd name="connsiteY420" fmla="*/ 2298891 h 2761837"/>
              <a:gd name="connsiteX421" fmla="*/ 4285702 w 9656525"/>
              <a:gd name="connsiteY421" fmla="*/ 2209155 h 2761837"/>
              <a:gd name="connsiteX422" fmla="*/ 4289326 w 9656525"/>
              <a:gd name="connsiteY422" fmla="*/ 2260982 h 2761837"/>
              <a:gd name="connsiteX423" fmla="*/ 4326667 w 9656525"/>
              <a:gd name="connsiteY423" fmla="*/ 2310651 h 2761837"/>
              <a:gd name="connsiteX424" fmla="*/ 4258169 w 9656525"/>
              <a:gd name="connsiteY424" fmla="*/ 2362296 h 2761837"/>
              <a:gd name="connsiteX425" fmla="*/ 4235183 w 9656525"/>
              <a:gd name="connsiteY425" fmla="*/ 2390745 h 2761837"/>
              <a:gd name="connsiteX426" fmla="*/ 4231013 w 9656525"/>
              <a:gd name="connsiteY426" fmla="*/ 2389378 h 2761837"/>
              <a:gd name="connsiteX427" fmla="*/ 4174255 w 9656525"/>
              <a:gd name="connsiteY427" fmla="*/ 2380679 h 2761837"/>
              <a:gd name="connsiteX428" fmla="*/ 4115499 w 9656525"/>
              <a:gd name="connsiteY428" fmla="*/ 2362517 h 2761837"/>
              <a:gd name="connsiteX429" fmla="*/ 4081346 w 9656525"/>
              <a:gd name="connsiteY429" fmla="*/ 2403062 h 2761837"/>
              <a:gd name="connsiteX430" fmla="*/ 4063741 w 9656525"/>
              <a:gd name="connsiteY430" fmla="*/ 2469946 h 2761837"/>
              <a:gd name="connsiteX431" fmla="*/ 4021096 w 9656525"/>
              <a:gd name="connsiteY431" fmla="*/ 2516512 h 2761837"/>
              <a:gd name="connsiteX432" fmla="*/ 3987379 w 9656525"/>
              <a:gd name="connsiteY432" fmla="*/ 2518670 h 2761837"/>
              <a:gd name="connsiteX433" fmla="*/ 3986445 w 9656525"/>
              <a:gd name="connsiteY433" fmla="*/ 2600926 h 2761837"/>
              <a:gd name="connsiteX434" fmla="*/ 3944548 w 9656525"/>
              <a:gd name="connsiteY434" fmla="*/ 2581688 h 2761837"/>
              <a:gd name="connsiteX435" fmla="*/ 3876678 w 9656525"/>
              <a:gd name="connsiteY435" fmla="*/ 2624388 h 2761837"/>
              <a:gd name="connsiteX436" fmla="*/ 3935247 w 9656525"/>
              <a:gd name="connsiteY436" fmla="*/ 2659000 h 2761837"/>
              <a:gd name="connsiteX437" fmla="*/ 3918078 w 9656525"/>
              <a:gd name="connsiteY437" fmla="*/ 2687497 h 2761837"/>
              <a:gd name="connsiteX438" fmla="*/ 4010550 w 9656525"/>
              <a:gd name="connsiteY438" fmla="*/ 2703501 h 2761837"/>
              <a:gd name="connsiteX439" fmla="*/ 3909524 w 9656525"/>
              <a:gd name="connsiteY439" fmla="*/ 2699004 h 2761837"/>
              <a:gd name="connsiteX440" fmla="*/ 3892478 w 9656525"/>
              <a:gd name="connsiteY440" fmla="*/ 2716534 h 2761837"/>
              <a:gd name="connsiteX441" fmla="*/ 3733771 w 9656525"/>
              <a:gd name="connsiteY441" fmla="*/ 2657162 h 2761837"/>
              <a:gd name="connsiteX442" fmla="*/ 3732232 w 9656525"/>
              <a:gd name="connsiteY442" fmla="*/ 2657590 h 2761837"/>
              <a:gd name="connsiteX443" fmla="*/ 3745823 w 9656525"/>
              <a:gd name="connsiteY443" fmla="*/ 2650568 h 2761837"/>
              <a:gd name="connsiteX444" fmla="*/ 3784080 w 9656525"/>
              <a:gd name="connsiteY444" fmla="*/ 2619352 h 2761837"/>
              <a:gd name="connsiteX445" fmla="*/ 3659010 w 9656525"/>
              <a:gd name="connsiteY445" fmla="*/ 2506795 h 2761837"/>
              <a:gd name="connsiteX446" fmla="*/ 3694346 w 9656525"/>
              <a:gd name="connsiteY446" fmla="*/ 2362059 h 2761837"/>
              <a:gd name="connsiteX447" fmla="*/ 3576835 w 9656525"/>
              <a:gd name="connsiteY447" fmla="*/ 2325737 h 2761837"/>
              <a:gd name="connsiteX448" fmla="*/ 3475060 w 9656525"/>
              <a:gd name="connsiteY448" fmla="*/ 2387047 h 2761837"/>
              <a:gd name="connsiteX449" fmla="*/ 3600503 w 9656525"/>
              <a:gd name="connsiteY449" fmla="*/ 2466699 h 2761837"/>
              <a:gd name="connsiteX450" fmla="*/ 3557921 w 9656525"/>
              <a:gd name="connsiteY450" fmla="*/ 2507782 h 2761837"/>
              <a:gd name="connsiteX451" fmla="*/ 3381530 w 9656525"/>
              <a:gd name="connsiteY451" fmla="*/ 2464267 h 2761837"/>
              <a:gd name="connsiteX452" fmla="*/ 3356428 w 9656525"/>
              <a:gd name="connsiteY452" fmla="*/ 2449433 h 2761837"/>
              <a:gd name="connsiteX453" fmla="*/ 3305665 w 9656525"/>
              <a:gd name="connsiteY453" fmla="*/ 2469120 h 2761837"/>
              <a:gd name="connsiteX454" fmla="*/ 3382090 w 9656525"/>
              <a:gd name="connsiteY454" fmla="*/ 2414913 h 2761837"/>
              <a:gd name="connsiteX455" fmla="*/ 3341187 w 9656525"/>
              <a:gd name="connsiteY455" fmla="*/ 2307932 h 2761837"/>
              <a:gd name="connsiteX456" fmla="*/ 3341499 w 9656525"/>
              <a:gd name="connsiteY456" fmla="*/ 2280514 h 2761837"/>
              <a:gd name="connsiteX457" fmla="*/ 3257517 w 9656525"/>
              <a:gd name="connsiteY457" fmla="*/ 2258487 h 2761837"/>
              <a:gd name="connsiteX458" fmla="*/ 3190020 w 9656525"/>
              <a:gd name="connsiteY458" fmla="*/ 2268284 h 2761837"/>
              <a:gd name="connsiteX459" fmla="*/ 3131234 w 9656525"/>
              <a:gd name="connsiteY459" fmla="*/ 2252865 h 2761837"/>
              <a:gd name="connsiteX460" fmla="*/ 3047159 w 9656525"/>
              <a:gd name="connsiteY460" fmla="*/ 2239064 h 2761837"/>
              <a:gd name="connsiteX461" fmla="*/ 2988029 w 9656525"/>
              <a:gd name="connsiteY461" fmla="*/ 2253806 h 2761837"/>
              <a:gd name="connsiteX462" fmla="*/ 3017345 w 9656525"/>
              <a:gd name="connsiteY462" fmla="*/ 2268370 h 2761837"/>
              <a:gd name="connsiteX463" fmla="*/ 3063581 w 9656525"/>
              <a:gd name="connsiteY463" fmla="*/ 2276372 h 2761837"/>
              <a:gd name="connsiteX464" fmla="*/ 3012757 w 9656525"/>
              <a:gd name="connsiteY464" fmla="*/ 2301543 h 2761837"/>
              <a:gd name="connsiteX465" fmla="*/ 2878573 w 9656525"/>
              <a:gd name="connsiteY465" fmla="*/ 2249848 h 2761837"/>
              <a:gd name="connsiteX466" fmla="*/ 2920657 w 9656525"/>
              <a:gd name="connsiteY466" fmla="*/ 2252636 h 2761837"/>
              <a:gd name="connsiteX467" fmla="*/ 2971233 w 9656525"/>
              <a:gd name="connsiteY467" fmla="*/ 2249401 h 2761837"/>
              <a:gd name="connsiteX468" fmla="*/ 2854219 w 9656525"/>
              <a:gd name="connsiteY468" fmla="*/ 2169209 h 2761837"/>
              <a:gd name="connsiteX469" fmla="*/ 2845354 w 9656525"/>
              <a:gd name="connsiteY469" fmla="*/ 2208134 h 2761837"/>
              <a:gd name="connsiteX470" fmla="*/ 2820066 w 9656525"/>
              <a:gd name="connsiteY470" fmla="*/ 2209752 h 2761837"/>
              <a:gd name="connsiteX471" fmla="*/ 2744265 w 9656525"/>
              <a:gd name="connsiteY471" fmla="*/ 2209121 h 2761837"/>
              <a:gd name="connsiteX472" fmla="*/ 2642305 w 9656525"/>
              <a:gd name="connsiteY472" fmla="*/ 2286881 h 2761837"/>
              <a:gd name="connsiteX473" fmla="*/ 2584046 w 9656525"/>
              <a:gd name="connsiteY473" fmla="*/ 2224850 h 2761837"/>
              <a:gd name="connsiteX474" fmla="*/ 2660160 w 9656525"/>
              <a:gd name="connsiteY474" fmla="*/ 2198061 h 2761837"/>
              <a:gd name="connsiteX475" fmla="*/ 2568558 w 9656525"/>
              <a:gd name="connsiteY475" fmla="*/ 2105285 h 2761837"/>
              <a:gd name="connsiteX476" fmla="*/ 2619693 w 9656525"/>
              <a:gd name="connsiteY476" fmla="*/ 2052695 h 2761837"/>
              <a:gd name="connsiteX477" fmla="*/ 2510829 w 9656525"/>
              <a:gd name="connsiteY477" fmla="*/ 1996641 h 2761837"/>
              <a:gd name="connsiteX478" fmla="*/ 2436117 w 9656525"/>
              <a:gd name="connsiteY478" fmla="*/ 1900042 h 2761837"/>
              <a:gd name="connsiteX479" fmla="*/ 2444734 w 9656525"/>
              <a:gd name="connsiteY479" fmla="*/ 1883052 h 2761837"/>
              <a:gd name="connsiteX480" fmla="*/ 2453350 w 9656525"/>
              <a:gd name="connsiteY480" fmla="*/ 1866061 h 2761837"/>
              <a:gd name="connsiteX481" fmla="*/ 2369616 w 9656525"/>
              <a:gd name="connsiteY481" fmla="*/ 1822099 h 2761837"/>
              <a:gd name="connsiteX482" fmla="*/ 2378295 w 9656525"/>
              <a:gd name="connsiteY482" fmla="*/ 1799625 h 2761837"/>
              <a:gd name="connsiteX483" fmla="*/ 2387098 w 9656525"/>
              <a:gd name="connsiteY483" fmla="*/ 1766183 h 2761837"/>
              <a:gd name="connsiteX484" fmla="*/ 2329151 w 9656525"/>
              <a:gd name="connsiteY484" fmla="*/ 1676732 h 2761837"/>
              <a:gd name="connsiteX485" fmla="*/ 2303427 w 9656525"/>
              <a:gd name="connsiteY485" fmla="*/ 1716736 h 2761837"/>
              <a:gd name="connsiteX486" fmla="*/ 2219134 w 9656525"/>
              <a:gd name="connsiteY486" fmla="*/ 1722129 h 2761837"/>
              <a:gd name="connsiteX487" fmla="*/ 2126039 w 9656525"/>
              <a:gd name="connsiteY487" fmla="*/ 1760962 h 2761837"/>
              <a:gd name="connsiteX488" fmla="*/ 2159507 w 9656525"/>
              <a:gd name="connsiteY488" fmla="*/ 1780741 h 2761837"/>
              <a:gd name="connsiteX489" fmla="*/ 2142337 w 9656525"/>
              <a:gd name="connsiteY489" fmla="*/ 1809238 h 2761837"/>
              <a:gd name="connsiteX490" fmla="*/ 2175899 w 9656525"/>
              <a:gd name="connsiteY490" fmla="*/ 1820792 h 2761837"/>
              <a:gd name="connsiteX491" fmla="*/ 2209461 w 9656525"/>
              <a:gd name="connsiteY491" fmla="*/ 1832344 h 2761837"/>
              <a:gd name="connsiteX492" fmla="*/ 2302555 w 9656525"/>
              <a:gd name="connsiteY492" fmla="*/ 1793509 h 2761837"/>
              <a:gd name="connsiteX493" fmla="*/ 2200657 w 9656525"/>
              <a:gd name="connsiteY493" fmla="*/ 1865786 h 2761837"/>
              <a:gd name="connsiteX494" fmla="*/ 2317796 w 9656525"/>
              <a:gd name="connsiteY494" fmla="*/ 1935011 h 2761837"/>
              <a:gd name="connsiteX495" fmla="*/ 2352321 w 9656525"/>
              <a:gd name="connsiteY495" fmla="*/ 1861564 h 2761837"/>
              <a:gd name="connsiteX496" fmla="*/ 2402587 w 9656525"/>
              <a:gd name="connsiteY496" fmla="*/ 1885748 h 2761837"/>
              <a:gd name="connsiteX497" fmla="*/ 2360005 w 9656525"/>
              <a:gd name="connsiteY497" fmla="*/ 1926830 h 2761837"/>
              <a:gd name="connsiteX498" fmla="*/ 2368122 w 9656525"/>
              <a:gd name="connsiteY498" fmla="*/ 1953711 h 2761837"/>
              <a:gd name="connsiteX499" fmla="*/ 2376366 w 9656525"/>
              <a:gd name="connsiteY499" fmla="*/ 1969623 h 2761837"/>
              <a:gd name="connsiteX500" fmla="*/ 2334529 w 9656525"/>
              <a:gd name="connsiteY500" fmla="*/ 1944900 h 2761837"/>
              <a:gd name="connsiteX501" fmla="*/ 2300376 w 9656525"/>
              <a:gd name="connsiteY501" fmla="*/ 1985443 h 2761837"/>
              <a:gd name="connsiteX502" fmla="*/ 2270998 w 9656525"/>
              <a:gd name="connsiteY502" fmla="*/ 1976363 h 2761837"/>
              <a:gd name="connsiteX503" fmla="*/ 2241684 w 9656525"/>
              <a:gd name="connsiteY503" fmla="*/ 1961799 h 2761837"/>
              <a:gd name="connsiteX504" fmla="*/ 2232943 w 9656525"/>
              <a:gd name="connsiteY504" fmla="*/ 1989757 h 2761837"/>
              <a:gd name="connsiteX505" fmla="*/ 2234387 w 9656525"/>
              <a:gd name="connsiteY505" fmla="*/ 2001651 h 2761837"/>
              <a:gd name="connsiteX506" fmla="*/ 2238480 w 9656525"/>
              <a:gd name="connsiteY506" fmla="*/ 2008936 h 2761837"/>
              <a:gd name="connsiteX507" fmla="*/ 2221707 w 9656525"/>
              <a:gd name="connsiteY507" fmla="*/ 2005546 h 2761837"/>
              <a:gd name="connsiteX508" fmla="*/ 2182305 w 9656525"/>
              <a:gd name="connsiteY508" fmla="*/ 1998476 h 2761837"/>
              <a:gd name="connsiteX509" fmla="*/ 2109179 w 9656525"/>
              <a:gd name="connsiteY509" fmla="*/ 1762041 h 2761837"/>
              <a:gd name="connsiteX510" fmla="*/ 2148605 w 9656525"/>
              <a:gd name="connsiteY510" fmla="*/ 1628003 h 2761837"/>
              <a:gd name="connsiteX511" fmla="*/ 2221375 w 9656525"/>
              <a:gd name="connsiteY511" fmla="*/ 1524711 h 2761837"/>
              <a:gd name="connsiteX512" fmla="*/ 2153879 w 9656525"/>
              <a:gd name="connsiteY512" fmla="*/ 1534509 h 2761837"/>
              <a:gd name="connsiteX513" fmla="*/ 2217432 w 9656525"/>
              <a:gd name="connsiteY513" fmla="*/ 1419749 h 2761837"/>
              <a:gd name="connsiteX514" fmla="*/ 2217206 w 9656525"/>
              <a:gd name="connsiteY514" fmla="*/ 1419641 h 2761837"/>
              <a:gd name="connsiteX515" fmla="*/ 2184311 w 9656525"/>
              <a:gd name="connsiteY515" fmla="*/ 1429195 h 2761837"/>
              <a:gd name="connsiteX516" fmla="*/ 2177319 w 9656525"/>
              <a:gd name="connsiteY516" fmla="*/ 1441056 h 2761837"/>
              <a:gd name="connsiteX517" fmla="*/ 1919032 w 9656525"/>
              <a:gd name="connsiteY517" fmla="*/ 1489389 h 2761837"/>
              <a:gd name="connsiteX518" fmla="*/ 1719541 w 9656525"/>
              <a:gd name="connsiteY518" fmla="*/ 1530475 h 2761837"/>
              <a:gd name="connsiteX519" fmla="*/ 1666375 w 9656525"/>
              <a:gd name="connsiteY519" fmla="*/ 1581019 h 2761837"/>
              <a:gd name="connsiteX520" fmla="*/ 1538262 w 9656525"/>
              <a:gd name="connsiteY520" fmla="*/ 1580314 h 2761837"/>
              <a:gd name="connsiteX521" fmla="*/ 999350 w 9656525"/>
              <a:gd name="connsiteY521" fmla="*/ 1767719 h 2761837"/>
              <a:gd name="connsiteX522" fmla="*/ 330213 w 9656525"/>
              <a:gd name="connsiteY522" fmla="*/ 1938179 h 2761837"/>
              <a:gd name="connsiteX523" fmla="*/ 470147 w 9656525"/>
              <a:gd name="connsiteY523" fmla="*/ 1832948 h 2761837"/>
              <a:gd name="connsiteX524" fmla="*/ 457018 w 9656525"/>
              <a:gd name="connsiteY524" fmla="*/ 1830443 h 2761837"/>
              <a:gd name="connsiteX525" fmla="*/ 439748 w 9656525"/>
              <a:gd name="connsiteY525" fmla="*/ 1823111 h 2761837"/>
              <a:gd name="connsiteX526" fmla="*/ 432861 w 9656525"/>
              <a:gd name="connsiteY526" fmla="*/ 1825173 h 2761837"/>
              <a:gd name="connsiteX527" fmla="*/ 359539 w 9656525"/>
              <a:gd name="connsiteY527" fmla="*/ 1835585 h 2761837"/>
              <a:gd name="connsiteX528" fmla="*/ 470048 w 9656525"/>
              <a:gd name="connsiteY528" fmla="*/ 1700987 h 2761837"/>
              <a:gd name="connsiteX529" fmla="*/ 435037 w 9656525"/>
              <a:gd name="connsiteY529" fmla="*/ 1694305 h 2761837"/>
              <a:gd name="connsiteX530" fmla="*/ 512702 w 9656525"/>
              <a:gd name="connsiteY530" fmla="*/ 1635242 h 2761837"/>
              <a:gd name="connsiteX531" fmla="*/ 610687 w 9656525"/>
              <a:gd name="connsiteY531" fmla="*/ 1601167 h 2761837"/>
              <a:gd name="connsiteX532" fmla="*/ 647758 w 9656525"/>
              <a:gd name="connsiteY532" fmla="*/ 1558106 h 2761837"/>
              <a:gd name="connsiteX533" fmla="*/ 751324 w 9656525"/>
              <a:gd name="connsiteY533" fmla="*/ 1501350 h 2761837"/>
              <a:gd name="connsiteX534" fmla="*/ 859117 w 9656525"/>
              <a:gd name="connsiteY534" fmla="*/ 1477065 h 2761837"/>
              <a:gd name="connsiteX535" fmla="*/ 889195 w 9656525"/>
              <a:gd name="connsiteY535" fmla="*/ 1445862 h 2761837"/>
              <a:gd name="connsiteX536" fmla="*/ 613402 w 9656525"/>
              <a:gd name="connsiteY536" fmla="*/ 1490855 h 2761837"/>
              <a:gd name="connsiteX537" fmla="*/ 341132 w 9656525"/>
              <a:gd name="connsiteY537" fmla="*/ 1562909 h 2761837"/>
              <a:gd name="connsiteX538" fmla="*/ 277400 w 9656525"/>
              <a:gd name="connsiteY538" fmla="*/ 1532272 h 2761837"/>
              <a:gd name="connsiteX539" fmla="*/ 523039 w 9656525"/>
              <a:gd name="connsiteY539" fmla="*/ 1419510 h 2761837"/>
              <a:gd name="connsiteX540" fmla="*/ 774966 w 9656525"/>
              <a:gd name="connsiteY540" fmla="*/ 1289476 h 2761837"/>
              <a:gd name="connsiteX541" fmla="*/ 740662 w 9656525"/>
              <a:gd name="connsiteY541" fmla="*/ 1288206 h 2761837"/>
              <a:gd name="connsiteX542" fmla="*/ 714758 w 9656525"/>
              <a:gd name="connsiteY542" fmla="*/ 1285901 h 2761837"/>
              <a:gd name="connsiteX543" fmla="*/ 686740 w 9656525"/>
              <a:gd name="connsiteY543" fmla="*/ 1267358 h 2761837"/>
              <a:gd name="connsiteX544" fmla="*/ 420101 w 9656525"/>
              <a:gd name="connsiteY544" fmla="*/ 1382708 h 2761837"/>
              <a:gd name="connsiteX545" fmla="*/ 333285 w 9656525"/>
              <a:gd name="connsiteY545" fmla="*/ 1371413 h 2761837"/>
              <a:gd name="connsiteX546" fmla="*/ 436148 w 9656525"/>
              <a:gd name="connsiteY546" fmla="*/ 1309244 h 2761837"/>
              <a:gd name="connsiteX547" fmla="*/ 292644 w 9656525"/>
              <a:gd name="connsiteY547" fmla="*/ 1321434 h 2761837"/>
              <a:gd name="connsiteX548" fmla="*/ 185556 w 9656525"/>
              <a:gd name="connsiteY548" fmla="*/ 1351132 h 2761837"/>
              <a:gd name="connsiteX549" fmla="*/ 97330 w 9656525"/>
              <a:gd name="connsiteY549" fmla="*/ 1329012 h 2761837"/>
              <a:gd name="connsiteX550" fmla="*/ 0 w 9656525"/>
              <a:gd name="connsiteY550" fmla="*/ 1302518 h 2761837"/>
              <a:gd name="connsiteX551" fmla="*/ 229519 w 9656525"/>
              <a:gd name="connsiteY551" fmla="*/ 1164249 h 2761837"/>
              <a:gd name="connsiteX552" fmla="*/ 114028 w 9656525"/>
              <a:gd name="connsiteY552" fmla="*/ 1194979 h 2761837"/>
              <a:gd name="connsiteX553" fmla="*/ 206382 w 9656525"/>
              <a:gd name="connsiteY553" fmla="*/ 1117610 h 2761837"/>
              <a:gd name="connsiteX554" fmla="*/ 327501 w 9656525"/>
              <a:gd name="connsiteY554" fmla="*/ 1130174 h 2761837"/>
              <a:gd name="connsiteX555" fmla="*/ 410799 w 9656525"/>
              <a:gd name="connsiteY555" fmla="*/ 1114408 h 2761837"/>
              <a:gd name="connsiteX556" fmla="*/ 370155 w 9656525"/>
              <a:gd name="connsiteY556" fmla="*/ 1064429 h 2761837"/>
              <a:gd name="connsiteX557" fmla="*/ 256754 w 9656525"/>
              <a:gd name="connsiteY557" fmla="*/ 1078408 h 2761837"/>
              <a:gd name="connsiteX558" fmla="*/ 134955 w 9656525"/>
              <a:gd name="connsiteY558" fmla="*/ 1093421 h 2761837"/>
              <a:gd name="connsiteX559" fmla="*/ 113226 w 9656525"/>
              <a:gd name="connsiteY559" fmla="*/ 1057607 h 2761837"/>
              <a:gd name="connsiteX560" fmla="*/ 438639 w 9656525"/>
              <a:gd name="connsiteY560" fmla="*/ 902018 h 2761837"/>
              <a:gd name="connsiteX561" fmla="*/ 761237 w 9656525"/>
              <a:gd name="connsiteY561" fmla="*/ 724780 h 2761837"/>
              <a:gd name="connsiteX562" fmla="*/ 740214 w 9656525"/>
              <a:gd name="connsiteY562" fmla="*/ 694379 h 2761837"/>
              <a:gd name="connsiteX563" fmla="*/ 792021 w 9656525"/>
              <a:gd name="connsiteY563" fmla="*/ 698990 h 2761837"/>
              <a:gd name="connsiteX564" fmla="*/ 768280 w 9656525"/>
              <a:gd name="connsiteY564" fmla="*/ 778902 h 2761837"/>
              <a:gd name="connsiteX565" fmla="*/ 827784 w 9656525"/>
              <a:gd name="connsiteY565" fmla="*/ 777067 h 2761837"/>
              <a:gd name="connsiteX566" fmla="*/ 1114041 w 9656525"/>
              <a:gd name="connsiteY566" fmla="*/ 681293 h 2761837"/>
              <a:gd name="connsiteX567" fmla="*/ 1967325 w 9656525"/>
              <a:gd name="connsiteY567" fmla="*/ 548622 h 2761837"/>
              <a:gd name="connsiteX568" fmla="*/ 2135326 w 9656525"/>
              <a:gd name="connsiteY568" fmla="*/ 527914 h 2761837"/>
              <a:gd name="connsiteX569" fmla="*/ 2180846 w 9656525"/>
              <a:gd name="connsiteY569" fmla="*/ 549796 h 2761837"/>
              <a:gd name="connsiteX570" fmla="*/ 2295630 w 9656525"/>
              <a:gd name="connsiteY570" fmla="*/ 513652 h 2761837"/>
              <a:gd name="connsiteX571" fmla="*/ 2323597 w 9656525"/>
              <a:gd name="connsiteY571" fmla="*/ 466213 h 2761837"/>
              <a:gd name="connsiteX572" fmla="*/ 2272493 w 9656525"/>
              <a:gd name="connsiteY572" fmla="*/ 467014 h 2761837"/>
              <a:gd name="connsiteX573" fmla="*/ 2227676 w 9656525"/>
              <a:gd name="connsiteY573" fmla="*/ 450542 h 2761837"/>
              <a:gd name="connsiteX574" fmla="*/ 2235021 w 9656525"/>
              <a:gd name="connsiteY574" fmla="*/ 441390 h 2761837"/>
              <a:gd name="connsiteX575" fmla="*/ 2241660 w 9656525"/>
              <a:gd name="connsiteY575" fmla="*/ 426824 h 2761837"/>
              <a:gd name="connsiteX576" fmla="*/ 2223452 w 9656525"/>
              <a:gd name="connsiteY576" fmla="*/ 418070 h 2761837"/>
              <a:gd name="connsiteX577" fmla="*/ 2383806 w 9656525"/>
              <a:gd name="connsiteY577" fmla="*/ 469791 h 2761837"/>
              <a:gd name="connsiteX578" fmla="*/ 2374023 w 9656525"/>
              <a:gd name="connsiteY578" fmla="*/ 492992 h 2761837"/>
              <a:gd name="connsiteX579" fmla="*/ 2362831 w 9656525"/>
              <a:gd name="connsiteY579" fmla="*/ 505369 h 2761837"/>
              <a:gd name="connsiteX580" fmla="*/ 2515440 w 9656525"/>
              <a:gd name="connsiteY580" fmla="*/ 497556 h 2761837"/>
              <a:gd name="connsiteX581" fmla="*/ 2631684 w 9656525"/>
              <a:gd name="connsiteY581" fmla="*/ 538216 h 2761837"/>
              <a:gd name="connsiteX582" fmla="*/ 2610004 w 9656525"/>
              <a:gd name="connsiteY582" fmla="*/ 568382 h 2761837"/>
              <a:gd name="connsiteX583" fmla="*/ 2493056 w 9656525"/>
              <a:gd name="connsiteY583" fmla="*/ 522311 h 2761837"/>
              <a:gd name="connsiteX584" fmla="*/ 2354481 w 9656525"/>
              <a:gd name="connsiteY584" fmla="*/ 572385 h 2761837"/>
              <a:gd name="connsiteX585" fmla="*/ 2417506 w 9656525"/>
              <a:gd name="connsiteY585" fmla="*/ 597610 h 2761837"/>
              <a:gd name="connsiteX586" fmla="*/ 2535810 w 9656525"/>
              <a:gd name="connsiteY586" fmla="*/ 588527 h 2761837"/>
              <a:gd name="connsiteX587" fmla="*/ 2742996 w 9656525"/>
              <a:gd name="connsiteY587" fmla="*/ 540992 h 2761837"/>
              <a:gd name="connsiteX588" fmla="*/ 2767491 w 9656525"/>
              <a:gd name="connsiteY588" fmla="*/ 532474 h 2761837"/>
              <a:gd name="connsiteX589" fmla="*/ 2686259 w 9656525"/>
              <a:gd name="connsiteY589" fmla="*/ 498496 h 2761837"/>
              <a:gd name="connsiteX590" fmla="*/ 2871763 w 9656525"/>
              <a:gd name="connsiteY590" fmla="*/ 481130 h 2761837"/>
              <a:gd name="connsiteX591" fmla="*/ 2774433 w 9656525"/>
              <a:gd name="connsiteY591" fmla="*/ 454633 h 2761837"/>
              <a:gd name="connsiteX592" fmla="*/ 2915675 w 9656525"/>
              <a:gd name="connsiteY592" fmla="*/ 457844 h 2761837"/>
              <a:gd name="connsiteX593" fmla="*/ 2950886 w 9656525"/>
              <a:gd name="connsiteY593" fmla="*/ 456853 h 2761837"/>
              <a:gd name="connsiteX594" fmla="*/ 2915173 w 9656525"/>
              <a:gd name="connsiteY594" fmla="*/ 486777 h 2761837"/>
              <a:gd name="connsiteX595" fmla="*/ 3127990 w 9656525"/>
              <a:gd name="connsiteY595" fmla="*/ 482539 h 2761837"/>
              <a:gd name="connsiteX596" fmla="*/ 3175622 w 9656525"/>
              <a:gd name="connsiteY596" fmla="*/ 520659 h 2761837"/>
              <a:gd name="connsiteX597" fmla="*/ 3616650 w 9656525"/>
              <a:gd name="connsiteY597" fmla="*/ 499290 h 2761837"/>
              <a:gd name="connsiteX598" fmla="*/ 4493827 w 9656525"/>
              <a:gd name="connsiteY598" fmla="*/ 484649 h 2761837"/>
              <a:gd name="connsiteX599" fmla="*/ 5335340 w 9656525"/>
              <a:gd name="connsiteY599" fmla="*/ 523894 h 2761837"/>
              <a:gd name="connsiteX600" fmla="*/ 5324449 w 9656525"/>
              <a:gd name="connsiteY600" fmla="*/ 472998 h 2761837"/>
              <a:gd name="connsiteX601" fmla="*/ 5279959 w 9656525"/>
              <a:gd name="connsiteY601" fmla="*/ 426242 h 2761837"/>
              <a:gd name="connsiteX602" fmla="*/ 5341611 w 9656525"/>
              <a:gd name="connsiteY602" fmla="*/ 371215 h 2761837"/>
              <a:gd name="connsiteX603" fmla="*/ 5360745 w 9656525"/>
              <a:gd name="connsiteY603" fmla="*/ 341783 h 2761837"/>
              <a:gd name="connsiteX604" fmla="*/ 5365128 w 9656525"/>
              <a:gd name="connsiteY604" fmla="*/ 342882 h 2761837"/>
              <a:gd name="connsiteX605" fmla="*/ 5423416 w 9656525"/>
              <a:gd name="connsiteY605" fmla="*/ 348071 h 2761837"/>
              <a:gd name="connsiteX606" fmla="*/ 5485032 w 9656525"/>
              <a:gd name="connsiteY606" fmla="*/ 362472 h 2761837"/>
              <a:gd name="connsiteX607" fmla="*/ 5513705 w 9656525"/>
              <a:gd name="connsiteY607" fmla="*/ 320444 h 2761837"/>
              <a:gd name="connsiteX608" fmla="*/ 5522052 w 9656525"/>
              <a:gd name="connsiteY608" fmla="*/ 253429 h 2761837"/>
              <a:gd name="connsiteX609" fmla="*/ 5558420 w 9656525"/>
              <a:gd name="connsiteY609" fmla="*/ 204954 h 2761837"/>
              <a:gd name="connsiteX610" fmla="*/ 5592021 w 9656525"/>
              <a:gd name="connsiteY610" fmla="*/ 200813 h 2761837"/>
              <a:gd name="connsiteX611" fmla="*/ 5581459 w 9656525"/>
              <a:gd name="connsiteY611" fmla="*/ 119632 h 2761837"/>
              <a:gd name="connsiteX612" fmla="*/ 5626275 w 9656525"/>
              <a:gd name="connsiteY612" fmla="*/ 136103 h 2761837"/>
              <a:gd name="connsiteX613" fmla="*/ 5688547 w 9656525"/>
              <a:gd name="connsiteY613" fmla="*/ 89934 h 2761837"/>
              <a:gd name="connsiteX614" fmla="*/ 5624817 w 9656525"/>
              <a:gd name="connsiteY614" fmla="*/ 59298 h 2761837"/>
              <a:gd name="connsiteX615" fmla="*/ 5638096 w 9656525"/>
              <a:gd name="connsiteY615" fmla="*/ 30167 h 2761837"/>
              <a:gd name="connsiteX616" fmla="*/ 5542878 w 9656525"/>
              <a:gd name="connsiteY616" fmla="*/ 19907 h 2761837"/>
              <a:gd name="connsiteX617" fmla="*/ 5645088 w 9656525"/>
              <a:gd name="connsiteY617" fmla="*/ 18306 h 2761837"/>
              <a:gd name="connsiteX618" fmla="*/ 5659775 w 9656525"/>
              <a:gd name="connsiteY618" fmla="*/ 0 h 2761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Lst>
            <a:rect l="l" t="t" r="r" b="b"/>
            <a:pathLst>
              <a:path w="9656525" h="2761837">
                <a:moveTo>
                  <a:pt x="7548172" y="2712838"/>
                </a:moveTo>
                <a:lnTo>
                  <a:pt x="7547798" y="2745741"/>
                </a:lnTo>
                <a:lnTo>
                  <a:pt x="7514082" y="2747898"/>
                </a:lnTo>
                <a:lnTo>
                  <a:pt x="7514456" y="2714995"/>
                </a:lnTo>
                <a:close/>
                <a:moveTo>
                  <a:pt x="3732232" y="2657590"/>
                </a:moveTo>
                <a:lnTo>
                  <a:pt x="3729935" y="2658777"/>
                </a:lnTo>
                <a:cubicBezTo>
                  <a:pt x="3725000" y="2660691"/>
                  <a:pt x="3720424" y="2661782"/>
                  <a:pt x="3716210" y="2662052"/>
                </a:cubicBezTo>
                <a:close/>
                <a:moveTo>
                  <a:pt x="7264005" y="2517302"/>
                </a:moveTo>
                <a:cubicBezTo>
                  <a:pt x="7247022" y="2529348"/>
                  <a:pt x="7246875" y="2542144"/>
                  <a:pt x="7263568" y="2555689"/>
                </a:cubicBezTo>
                <a:lnTo>
                  <a:pt x="7212620" y="2591827"/>
                </a:lnTo>
                <a:lnTo>
                  <a:pt x="7188016" y="2533122"/>
                </a:lnTo>
                <a:cubicBezTo>
                  <a:pt x="7204874" y="2532045"/>
                  <a:pt x="7230205" y="2526771"/>
                  <a:pt x="7264005" y="2517302"/>
                </a:cubicBezTo>
                <a:close/>
                <a:moveTo>
                  <a:pt x="7550911" y="2471550"/>
                </a:moveTo>
                <a:cubicBezTo>
                  <a:pt x="7567271" y="2514342"/>
                  <a:pt x="7611833" y="2546197"/>
                  <a:pt x="7684596" y="2567115"/>
                </a:cubicBezTo>
                <a:cubicBezTo>
                  <a:pt x="7695214" y="2621234"/>
                  <a:pt x="7753783" y="2655846"/>
                  <a:pt x="7860304" y="2670952"/>
                </a:cubicBezTo>
                <a:lnTo>
                  <a:pt x="7859807" y="2714822"/>
                </a:lnTo>
                <a:cubicBezTo>
                  <a:pt x="7820180" y="2742930"/>
                  <a:pt x="7775077" y="2758602"/>
                  <a:pt x="7724503" y="2761837"/>
                </a:cubicBezTo>
                <a:cubicBezTo>
                  <a:pt x="7741693" y="2731511"/>
                  <a:pt x="7711075" y="2707897"/>
                  <a:pt x="7632651" y="2690994"/>
                </a:cubicBezTo>
                <a:cubicBezTo>
                  <a:pt x="7632651" y="2690994"/>
                  <a:pt x="7642496" y="2689451"/>
                  <a:pt x="7662185" y="2686365"/>
                </a:cubicBezTo>
                <a:cubicBezTo>
                  <a:pt x="7681874" y="2683279"/>
                  <a:pt x="7691802" y="2674425"/>
                  <a:pt x="7691969" y="2659800"/>
                </a:cubicBezTo>
                <a:cubicBezTo>
                  <a:pt x="7692342" y="2626898"/>
                  <a:pt x="7678583" y="2602206"/>
                  <a:pt x="7650692" y="2585723"/>
                </a:cubicBezTo>
                <a:cubicBezTo>
                  <a:pt x="7594870" y="2556415"/>
                  <a:pt x="7553057" y="2529864"/>
                  <a:pt x="7525249" y="2506070"/>
                </a:cubicBezTo>
                <a:cubicBezTo>
                  <a:pt x="7542274" y="2490368"/>
                  <a:pt x="7550828" y="2478861"/>
                  <a:pt x="7550911" y="2471550"/>
                </a:cubicBezTo>
                <a:close/>
                <a:moveTo>
                  <a:pt x="6609172" y="2418428"/>
                </a:moveTo>
                <a:lnTo>
                  <a:pt x="6627984" y="2419025"/>
                </a:lnTo>
                <a:lnTo>
                  <a:pt x="6624935" y="2421187"/>
                </a:lnTo>
                <a:lnTo>
                  <a:pt x="6607239" y="2418475"/>
                </a:lnTo>
                <a:close/>
                <a:moveTo>
                  <a:pt x="6606018" y="2418288"/>
                </a:moveTo>
                <a:lnTo>
                  <a:pt x="6607239" y="2418475"/>
                </a:lnTo>
                <a:lnTo>
                  <a:pt x="6565993" y="2419477"/>
                </a:lnTo>
                <a:cubicBezTo>
                  <a:pt x="6582851" y="2418398"/>
                  <a:pt x="6596193" y="2418002"/>
                  <a:pt x="6606018" y="2418288"/>
                </a:cubicBezTo>
                <a:close/>
                <a:moveTo>
                  <a:pt x="6928451" y="2396291"/>
                </a:moveTo>
                <a:lnTo>
                  <a:pt x="6928203" y="2418226"/>
                </a:lnTo>
                <a:lnTo>
                  <a:pt x="6877627" y="2421461"/>
                </a:lnTo>
                <a:lnTo>
                  <a:pt x="6877876" y="2399526"/>
                </a:lnTo>
                <a:close/>
                <a:moveTo>
                  <a:pt x="4235183" y="2390745"/>
                </a:moveTo>
                <a:lnTo>
                  <a:pt x="4238879" y="2391957"/>
                </a:lnTo>
                <a:cubicBezTo>
                  <a:pt x="4239222" y="2392620"/>
                  <a:pt x="4237287" y="2393087"/>
                  <a:pt x="4233073" y="2393356"/>
                </a:cubicBezTo>
                <a:close/>
                <a:moveTo>
                  <a:pt x="5900951" y="2385301"/>
                </a:moveTo>
                <a:cubicBezTo>
                  <a:pt x="6142174" y="2406403"/>
                  <a:pt x="6349848" y="2415037"/>
                  <a:pt x="6523970" y="2411205"/>
                </a:cubicBezTo>
                <a:lnTo>
                  <a:pt x="6422633" y="2434127"/>
                </a:lnTo>
                <a:cubicBezTo>
                  <a:pt x="6394535" y="2435925"/>
                  <a:pt x="6186861" y="2427290"/>
                  <a:pt x="5799613" y="2408223"/>
                </a:cubicBezTo>
                <a:cubicBezTo>
                  <a:pt x="5810976" y="2396537"/>
                  <a:pt x="5844755" y="2388896"/>
                  <a:pt x="5900951" y="2385301"/>
                </a:cubicBezTo>
                <a:close/>
                <a:moveTo>
                  <a:pt x="3206194" y="2327527"/>
                </a:moveTo>
                <a:lnTo>
                  <a:pt x="3205697" y="2371399"/>
                </a:lnTo>
                <a:lnTo>
                  <a:pt x="3171980" y="2373555"/>
                </a:lnTo>
                <a:lnTo>
                  <a:pt x="3172478" y="2329685"/>
                </a:lnTo>
                <a:close/>
                <a:moveTo>
                  <a:pt x="4705860" y="2297354"/>
                </a:moveTo>
                <a:lnTo>
                  <a:pt x="4815129" y="2317763"/>
                </a:lnTo>
                <a:lnTo>
                  <a:pt x="4806513" y="2334754"/>
                </a:lnTo>
                <a:lnTo>
                  <a:pt x="4705673" y="2313806"/>
                </a:lnTo>
                <a:close/>
                <a:moveTo>
                  <a:pt x="4015530" y="2264796"/>
                </a:moveTo>
                <a:cubicBezTo>
                  <a:pt x="4015447" y="2272108"/>
                  <a:pt x="4018112" y="2284723"/>
                  <a:pt x="4023524" y="2302644"/>
                </a:cubicBezTo>
                <a:cubicBezTo>
                  <a:pt x="4028936" y="2320564"/>
                  <a:pt x="4031642" y="2329524"/>
                  <a:pt x="4031642" y="2329524"/>
                </a:cubicBezTo>
                <a:lnTo>
                  <a:pt x="4124365" y="2323592"/>
                </a:lnTo>
                <a:lnTo>
                  <a:pt x="4124862" y="2279722"/>
                </a:lnTo>
                <a:cubicBezTo>
                  <a:pt x="4074452" y="2268334"/>
                  <a:pt x="4038009" y="2263358"/>
                  <a:pt x="4015530" y="2264796"/>
                </a:cubicBezTo>
                <a:close/>
                <a:moveTo>
                  <a:pt x="3907194" y="2162129"/>
                </a:moveTo>
                <a:cubicBezTo>
                  <a:pt x="3935085" y="2178611"/>
                  <a:pt x="3965598" y="2211365"/>
                  <a:pt x="3998734" y="2260390"/>
                </a:cubicBezTo>
                <a:lnTo>
                  <a:pt x="4066168" y="2256077"/>
                </a:lnTo>
                <a:cubicBezTo>
                  <a:pt x="4066334" y="2241453"/>
                  <a:pt x="4074846" y="2233602"/>
                  <a:pt x="4091706" y="2232524"/>
                </a:cubicBezTo>
                <a:cubicBezTo>
                  <a:pt x="4125173" y="2252302"/>
                  <a:pt x="4155956" y="2261293"/>
                  <a:pt x="4184054" y="2259495"/>
                </a:cubicBezTo>
                <a:lnTo>
                  <a:pt x="4142219" y="2234772"/>
                </a:lnTo>
                <a:cubicBezTo>
                  <a:pt x="4164863" y="2218711"/>
                  <a:pt x="4178335" y="2206889"/>
                  <a:pt x="4182630" y="2199308"/>
                </a:cubicBezTo>
                <a:cubicBezTo>
                  <a:pt x="4186929" y="2191727"/>
                  <a:pt x="4182054" y="2188385"/>
                  <a:pt x="4168003" y="2189284"/>
                </a:cubicBezTo>
                <a:cubicBezTo>
                  <a:pt x="4162344" y="2193300"/>
                  <a:pt x="4075406" y="2184248"/>
                  <a:pt x="3907194" y="2162129"/>
                </a:cubicBezTo>
                <a:close/>
                <a:moveTo>
                  <a:pt x="3679790" y="2160237"/>
                </a:moveTo>
                <a:lnTo>
                  <a:pt x="3654379" y="2172822"/>
                </a:lnTo>
                <a:lnTo>
                  <a:pt x="3704581" y="2202489"/>
                </a:lnTo>
                <a:lnTo>
                  <a:pt x="3721627" y="2184959"/>
                </a:lnTo>
                <a:close/>
                <a:moveTo>
                  <a:pt x="2238480" y="2008936"/>
                </a:moveTo>
                <a:lnTo>
                  <a:pt x="2247444" y="2010748"/>
                </a:lnTo>
                <a:cubicBezTo>
                  <a:pt x="2260048" y="2013596"/>
                  <a:pt x="2263539" y="2015199"/>
                  <a:pt x="2257919" y="2015558"/>
                </a:cubicBezTo>
                <a:cubicBezTo>
                  <a:pt x="2249491" y="2016097"/>
                  <a:pt x="2243193" y="2014218"/>
                  <a:pt x="2239032" y="2009918"/>
                </a:cubicBezTo>
                <a:close/>
                <a:moveTo>
                  <a:pt x="6372006" y="1885273"/>
                </a:moveTo>
                <a:cubicBezTo>
                  <a:pt x="6350943" y="1885707"/>
                  <a:pt x="6336176" y="1888021"/>
                  <a:pt x="6327706" y="1892216"/>
                </a:cubicBezTo>
                <a:cubicBezTo>
                  <a:pt x="6361174" y="1911995"/>
                  <a:pt x="6389190" y="1917509"/>
                  <a:pt x="6411750" y="1908760"/>
                </a:cubicBezTo>
                <a:cubicBezTo>
                  <a:pt x="6423030" y="1904384"/>
                  <a:pt x="6437141" y="1898002"/>
                  <a:pt x="6454083" y="1889612"/>
                </a:cubicBezTo>
                <a:cubicBezTo>
                  <a:pt x="6420428" y="1886285"/>
                  <a:pt x="6393069" y="1884839"/>
                  <a:pt x="6372006" y="1885273"/>
                </a:cubicBezTo>
                <a:close/>
                <a:moveTo>
                  <a:pt x="6783260" y="1830196"/>
                </a:moveTo>
                <a:cubicBezTo>
                  <a:pt x="6614343" y="1870227"/>
                  <a:pt x="6529884" y="1890242"/>
                  <a:pt x="6529884" y="1890242"/>
                </a:cubicBezTo>
                <a:cubicBezTo>
                  <a:pt x="6591492" y="1904568"/>
                  <a:pt x="6636344" y="1910832"/>
                  <a:pt x="6664442" y="1909034"/>
                </a:cubicBezTo>
                <a:cubicBezTo>
                  <a:pt x="6709398" y="1906159"/>
                  <a:pt x="6743281" y="1889378"/>
                  <a:pt x="6766091" y="1858694"/>
                </a:cubicBezTo>
                <a:cubicBezTo>
                  <a:pt x="6771669" y="1861990"/>
                  <a:pt x="6791317" y="1862559"/>
                  <a:pt x="6825033" y="1860403"/>
                </a:cubicBezTo>
                <a:close/>
                <a:moveTo>
                  <a:pt x="7137166" y="1818517"/>
                </a:moveTo>
                <a:lnTo>
                  <a:pt x="7136979" y="1834968"/>
                </a:lnTo>
                <a:lnTo>
                  <a:pt x="7086403" y="1838204"/>
                </a:lnTo>
                <a:lnTo>
                  <a:pt x="7086591" y="1821752"/>
                </a:lnTo>
                <a:close/>
                <a:moveTo>
                  <a:pt x="5007670" y="1680745"/>
                </a:moveTo>
                <a:cubicBezTo>
                  <a:pt x="5114068" y="1706818"/>
                  <a:pt x="5487123" y="1739579"/>
                  <a:pt x="6126835" y="1779029"/>
                </a:cubicBezTo>
                <a:cubicBezTo>
                  <a:pt x="6166088" y="1783824"/>
                  <a:pt x="6191210" y="1796831"/>
                  <a:pt x="6202200" y="1818047"/>
                </a:cubicBezTo>
                <a:cubicBezTo>
                  <a:pt x="6314592" y="1810857"/>
                  <a:pt x="6421300" y="1809511"/>
                  <a:pt x="6522326" y="1814009"/>
                </a:cubicBezTo>
                <a:cubicBezTo>
                  <a:pt x="6527905" y="1817304"/>
                  <a:pt x="6606577" y="1812273"/>
                  <a:pt x="6758346" y="1798911"/>
                </a:cubicBezTo>
                <a:cubicBezTo>
                  <a:pt x="6865117" y="1792080"/>
                  <a:pt x="6938026" y="1800203"/>
                  <a:pt x="6977072" y="1823278"/>
                </a:cubicBezTo>
                <a:cubicBezTo>
                  <a:pt x="6943314" y="1829091"/>
                  <a:pt x="6898232" y="1842934"/>
                  <a:pt x="6841830" y="1864808"/>
                </a:cubicBezTo>
                <a:cubicBezTo>
                  <a:pt x="6852944" y="1875057"/>
                  <a:pt x="6866911" y="1881470"/>
                  <a:pt x="6883727" y="1884047"/>
                </a:cubicBezTo>
                <a:cubicBezTo>
                  <a:pt x="7007315" y="1879795"/>
                  <a:pt x="7173091" y="1869190"/>
                  <a:pt x="7381054" y="1852234"/>
                </a:cubicBezTo>
                <a:cubicBezTo>
                  <a:pt x="7364486" y="1827722"/>
                  <a:pt x="7333870" y="1804108"/>
                  <a:pt x="7289204" y="1781392"/>
                </a:cubicBezTo>
                <a:lnTo>
                  <a:pt x="7331662" y="1751277"/>
                </a:lnTo>
                <a:cubicBezTo>
                  <a:pt x="7292325" y="1753793"/>
                  <a:pt x="7258598" y="1756864"/>
                  <a:pt x="7230480" y="1760489"/>
                </a:cubicBezTo>
                <a:lnTo>
                  <a:pt x="7217376" y="1762923"/>
                </a:lnTo>
                <a:lnTo>
                  <a:pt x="7243591" y="1764788"/>
                </a:lnTo>
                <a:cubicBezTo>
                  <a:pt x="7253052" y="1766238"/>
                  <a:pt x="7262677" y="1768476"/>
                  <a:pt x="7272470" y="1771502"/>
                </a:cubicBezTo>
                <a:cubicBezTo>
                  <a:pt x="7272303" y="1786127"/>
                  <a:pt x="7266581" y="1795625"/>
                  <a:pt x="7255300" y="1800001"/>
                </a:cubicBezTo>
                <a:lnTo>
                  <a:pt x="7044569" y="1813480"/>
                </a:lnTo>
                <a:cubicBezTo>
                  <a:pt x="7027793" y="1807247"/>
                  <a:pt x="7013911" y="1793522"/>
                  <a:pt x="7002920" y="1772306"/>
                </a:cubicBezTo>
                <a:cubicBezTo>
                  <a:pt x="6789669" y="1760375"/>
                  <a:pt x="6573587" y="1750451"/>
                  <a:pt x="6354674" y="1742536"/>
                </a:cubicBezTo>
                <a:cubicBezTo>
                  <a:pt x="6326577" y="1744333"/>
                  <a:pt x="6295649" y="1748138"/>
                  <a:pt x="6261891" y="1753951"/>
                </a:cubicBezTo>
                <a:cubicBezTo>
                  <a:pt x="6222595" y="1752811"/>
                  <a:pt x="6017732" y="1743996"/>
                  <a:pt x="5647299" y="1727507"/>
                </a:cubicBezTo>
                <a:cubicBezTo>
                  <a:pt x="5585651" y="1716837"/>
                  <a:pt x="5493095" y="1708146"/>
                  <a:pt x="5369631" y="1701430"/>
                </a:cubicBezTo>
                <a:cubicBezTo>
                  <a:pt x="5279843" y="1696214"/>
                  <a:pt x="5159190" y="1689320"/>
                  <a:pt x="5007670" y="1680745"/>
                </a:cubicBezTo>
                <a:close/>
                <a:moveTo>
                  <a:pt x="2413817" y="1638437"/>
                </a:moveTo>
                <a:lnTo>
                  <a:pt x="2362929" y="1669092"/>
                </a:lnTo>
                <a:cubicBezTo>
                  <a:pt x="2379581" y="1686292"/>
                  <a:pt x="2387761" y="1707688"/>
                  <a:pt x="2387471" y="1733279"/>
                </a:cubicBezTo>
                <a:cubicBezTo>
                  <a:pt x="2409948" y="1731842"/>
                  <a:pt x="2432510" y="1723093"/>
                  <a:pt x="2455154" y="1707030"/>
                </a:cubicBezTo>
                <a:cubicBezTo>
                  <a:pt x="2455569" y="1670472"/>
                  <a:pt x="2455776" y="1652192"/>
                  <a:pt x="2455776" y="1652192"/>
                </a:cubicBezTo>
                <a:cubicBezTo>
                  <a:pt x="2444538" y="1652911"/>
                  <a:pt x="2430551" y="1648326"/>
                  <a:pt x="2413817" y="1638437"/>
                </a:cubicBezTo>
                <a:close/>
                <a:moveTo>
                  <a:pt x="2331890" y="1435444"/>
                </a:moveTo>
                <a:lnTo>
                  <a:pt x="2330982" y="1435502"/>
                </a:lnTo>
                <a:lnTo>
                  <a:pt x="2288633" y="1443831"/>
                </a:lnTo>
                <a:lnTo>
                  <a:pt x="2273405" y="1439185"/>
                </a:lnTo>
                <a:lnTo>
                  <a:pt x="2239167" y="1441376"/>
                </a:lnTo>
                <a:lnTo>
                  <a:pt x="2238919" y="1463311"/>
                </a:lnTo>
                <a:lnTo>
                  <a:pt x="2331640" y="1457379"/>
                </a:lnTo>
                <a:close/>
                <a:moveTo>
                  <a:pt x="7400437" y="1308640"/>
                </a:moveTo>
                <a:lnTo>
                  <a:pt x="7410949" y="1323841"/>
                </a:lnTo>
                <a:lnTo>
                  <a:pt x="7362661" y="1346290"/>
                </a:lnTo>
                <a:lnTo>
                  <a:pt x="7360547" y="1330053"/>
                </a:lnTo>
                <a:close/>
                <a:moveTo>
                  <a:pt x="7497617" y="1137193"/>
                </a:moveTo>
                <a:lnTo>
                  <a:pt x="7405216" y="1148582"/>
                </a:lnTo>
                <a:lnTo>
                  <a:pt x="7408033" y="1170231"/>
                </a:lnTo>
                <a:lnTo>
                  <a:pt x="7500434" y="1158842"/>
                </a:lnTo>
                <a:close/>
                <a:moveTo>
                  <a:pt x="2571168" y="1057075"/>
                </a:moveTo>
                <a:lnTo>
                  <a:pt x="2573281" y="1073311"/>
                </a:lnTo>
                <a:lnTo>
                  <a:pt x="2522879" y="1079523"/>
                </a:lnTo>
                <a:lnTo>
                  <a:pt x="2520769" y="1063287"/>
                </a:lnTo>
                <a:close/>
                <a:moveTo>
                  <a:pt x="2768545" y="999753"/>
                </a:moveTo>
                <a:cubicBezTo>
                  <a:pt x="2644874" y="1011329"/>
                  <a:pt x="2479672" y="1031694"/>
                  <a:pt x="2272941" y="1060840"/>
                </a:cubicBezTo>
                <a:cubicBezTo>
                  <a:pt x="2293029" y="1084027"/>
                  <a:pt x="2327115" y="1105488"/>
                  <a:pt x="2375201" y="1125220"/>
                </a:cubicBezTo>
                <a:lnTo>
                  <a:pt x="2336721" y="1157458"/>
                </a:lnTo>
                <a:cubicBezTo>
                  <a:pt x="2375922" y="1152627"/>
                  <a:pt x="2409405" y="1147583"/>
                  <a:pt x="2437169" y="1142328"/>
                </a:cubicBezTo>
                <a:lnTo>
                  <a:pt x="2450002" y="1139145"/>
                </a:lnTo>
                <a:lnTo>
                  <a:pt x="2423386" y="1138872"/>
                </a:lnTo>
                <a:cubicBezTo>
                  <a:pt x="2413670" y="1138007"/>
                  <a:pt x="2403678" y="1136375"/>
                  <a:pt x="2393408" y="1133974"/>
                </a:cubicBezTo>
                <a:cubicBezTo>
                  <a:pt x="2391530" y="1119542"/>
                  <a:pt x="2395959" y="1109833"/>
                  <a:pt x="2406689" y="1104843"/>
                </a:cubicBezTo>
                <a:lnTo>
                  <a:pt x="2616691" y="1078958"/>
                </a:lnTo>
                <a:cubicBezTo>
                  <a:pt x="2634429" y="1084103"/>
                  <a:pt x="2650306" y="1096809"/>
                  <a:pt x="2664323" y="1117078"/>
                </a:cubicBezTo>
                <a:cubicBezTo>
                  <a:pt x="2880410" y="1116104"/>
                  <a:pt x="3099062" y="1112980"/>
                  <a:pt x="3320281" y="1107709"/>
                </a:cubicBezTo>
                <a:cubicBezTo>
                  <a:pt x="3348281" y="1104257"/>
                  <a:pt x="3378847" y="1098658"/>
                  <a:pt x="3411977" y="1090907"/>
                </a:cubicBezTo>
                <a:cubicBezTo>
                  <a:pt x="3451646" y="1089683"/>
                  <a:pt x="3658865" y="1086137"/>
                  <a:pt x="4033630" y="1080268"/>
                </a:cubicBezTo>
                <a:cubicBezTo>
                  <a:pt x="4097108" y="1087107"/>
                  <a:pt x="4191387" y="1090150"/>
                  <a:pt x="4316464" y="1089396"/>
                </a:cubicBezTo>
                <a:cubicBezTo>
                  <a:pt x="4407475" y="1089176"/>
                  <a:pt x="4529752" y="1088767"/>
                  <a:pt x="4683299" y="1088171"/>
                </a:cubicBezTo>
                <a:cubicBezTo>
                  <a:pt x="4572674" y="1068813"/>
                  <a:pt x="4192996" y="1058791"/>
                  <a:pt x="3544267" y="1058104"/>
                </a:cubicBezTo>
                <a:cubicBezTo>
                  <a:pt x="3504128" y="1055719"/>
                  <a:pt x="3477048" y="1044394"/>
                  <a:pt x="3463031" y="1024125"/>
                </a:cubicBezTo>
                <a:cubicBezTo>
                  <a:pt x="3351029" y="1037933"/>
                  <a:pt x="3243927" y="1045635"/>
                  <a:pt x="3141718" y="1047235"/>
                </a:cubicBezTo>
                <a:cubicBezTo>
                  <a:pt x="3135647" y="1044317"/>
                  <a:pt x="3057247" y="1053981"/>
                  <a:pt x="2906516" y="1076227"/>
                </a:cubicBezTo>
                <a:cubicBezTo>
                  <a:pt x="2800116" y="1089342"/>
                  <a:pt x="2725673" y="1085687"/>
                  <a:pt x="2683187" y="1065262"/>
                </a:cubicBezTo>
                <a:cubicBezTo>
                  <a:pt x="2716317" y="1057513"/>
                  <a:pt x="2759707" y="1041166"/>
                  <a:pt x="2813361" y="1016224"/>
                </a:cubicBezTo>
                <a:cubicBezTo>
                  <a:pt x="2800752" y="1006779"/>
                  <a:pt x="2785814" y="1001290"/>
                  <a:pt x="2768545" y="999753"/>
                </a:cubicBezTo>
                <a:close/>
                <a:moveTo>
                  <a:pt x="2985537" y="962008"/>
                </a:moveTo>
                <a:cubicBezTo>
                  <a:pt x="2940737" y="967529"/>
                  <a:pt x="2909015" y="986103"/>
                  <a:pt x="2890371" y="1017729"/>
                </a:cubicBezTo>
                <a:cubicBezTo>
                  <a:pt x="2884300" y="1014811"/>
                  <a:pt x="2864467" y="1015424"/>
                  <a:pt x="2830866" y="1019565"/>
                </a:cubicBezTo>
                <a:lnTo>
                  <a:pt x="2877092" y="1046861"/>
                </a:lnTo>
                <a:cubicBezTo>
                  <a:pt x="3041335" y="997288"/>
                  <a:pt x="3123458" y="972502"/>
                  <a:pt x="3123458" y="972502"/>
                </a:cubicBezTo>
                <a:cubicBezTo>
                  <a:pt x="3059513" y="962054"/>
                  <a:pt x="3013537" y="958556"/>
                  <a:pt x="2985537" y="962008"/>
                </a:cubicBezTo>
                <a:close/>
                <a:moveTo>
                  <a:pt x="3277451" y="942522"/>
                </a:moveTo>
                <a:cubicBezTo>
                  <a:pt x="3262982" y="940639"/>
                  <a:pt x="3250381" y="942192"/>
                  <a:pt x="3239651" y="947181"/>
                </a:cubicBezTo>
                <a:cubicBezTo>
                  <a:pt x="3228921" y="952171"/>
                  <a:pt x="3215624" y="959308"/>
                  <a:pt x="3199764" y="968594"/>
                </a:cubicBezTo>
                <a:cubicBezTo>
                  <a:pt x="3268372" y="971136"/>
                  <a:pt x="3310608" y="967762"/>
                  <a:pt x="3326468" y="958475"/>
                </a:cubicBezTo>
                <a:cubicBezTo>
                  <a:pt x="3308260" y="949722"/>
                  <a:pt x="3291921" y="944404"/>
                  <a:pt x="3277451" y="942522"/>
                </a:cubicBezTo>
                <a:close/>
                <a:moveTo>
                  <a:pt x="7310504" y="879813"/>
                </a:moveTo>
                <a:cubicBezTo>
                  <a:pt x="7288103" y="882573"/>
                  <a:pt x="7266643" y="892550"/>
                  <a:pt x="7246119" y="909745"/>
                </a:cubicBezTo>
                <a:cubicBezTo>
                  <a:pt x="7250814" y="945825"/>
                  <a:pt x="7253161" y="963865"/>
                  <a:pt x="7253161" y="963865"/>
                </a:cubicBezTo>
                <a:cubicBezTo>
                  <a:pt x="7264361" y="962484"/>
                  <a:pt x="7279064" y="966172"/>
                  <a:pt x="7297275" y="974924"/>
                </a:cubicBezTo>
                <a:lnTo>
                  <a:pt x="7344153" y="941651"/>
                </a:lnTo>
                <a:cubicBezTo>
                  <a:pt x="7325004" y="925682"/>
                  <a:pt x="7313790" y="905069"/>
                  <a:pt x="7310504" y="879813"/>
                </a:cubicBezTo>
                <a:close/>
                <a:moveTo>
                  <a:pt x="7401296" y="593675"/>
                </a:moveTo>
                <a:cubicBezTo>
                  <a:pt x="7409696" y="592639"/>
                  <a:pt x="7416291" y="594117"/>
                  <a:pt x="7421076" y="598110"/>
                </a:cubicBezTo>
                <a:lnTo>
                  <a:pt x="7421767" y="599046"/>
                </a:lnTo>
                <a:lnTo>
                  <a:pt x="7412500" y="597792"/>
                </a:lnTo>
                <a:cubicBezTo>
                  <a:pt x="7399430" y="595738"/>
                  <a:pt x="7395695" y="594364"/>
                  <a:pt x="7401296" y="593675"/>
                </a:cubicBezTo>
                <a:close/>
                <a:moveTo>
                  <a:pt x="5920576" y="495748"/>
                </a:moveTo>
                <a:lnTo>
                  <a:pt x="5905887" y="514054"/>
                </a:lnTo>
                <a:lnTo>
                  <a:pt x="5951409" y="535939"/>
                </a:lnTo>
                <a:lnTo>
                  <a:pt x="5975200" y="522008"/>
                </a:lnTo>
                <a:close/>
                <a:moveTo>
                  <a:pt x="2699538" y="469364"/>
                </a:moveTo>
                <a:lnTo>
                  <a:pt x="2702354" y="491013"/>
                </a:lnTo>
                <a:lnTo>
                  <a:pt x="2651953" y="497226"/>
                </a:lnTo>
                <a:lnTo>
                  <a:pt x="2649136" y="475577"/>
                </a:lnTo>
                <a:close/>
                <a:moveTo>
                  <a:pt x="5616716" y="456217"/>
                </a:moveTo>
                <a:lnTo>
                  <a:pt x="5549516" y="464501"/>
                </a:lnTo>
                <a:cubicBezTo>
                  <a:pt x="5551392" y="478933"/>
                  <a:pt x="5543931" y="487185"/>
                  <a:pt x="5527133" y="489255"/>
                </a:cubicBezTo>
                <a:cubicBezTo>
                  <a:pt x="5490714" y="471749"/>
                  <a:pt x="5458508" y="464721"/>
                  <a:pt x="5430507" y="468172"/>
                </a:cubicBezTo>
                <a:lnTo>
                  <a:pt x="5476028" y="490056"/>
                </a:lnTo>
                <a:cubicBezTo>
                  <a:pt x="5434983" y="524443"/>
                  <a:pt x="5428460" y="539911"/>
                  <a:pt x="5456463" y="536460"/>
                </a:cubicBezTo>
                <a:cubicBezTo>
                  <a:pt x="5461591" y="532161"/>
                  <a:pt x="5550270" y="535894"/>
                  <a:pt x="5722495" y="547657"/>
                </a:cubicBezTo>
                <a:cubicBezTo>
                  <a:pt x="5692147" y="533069"/>
                  <a:pt x="5656889" y="502589"/>
                  <a:pt x="5616716" y="456217"/>
                </a:cubicBezTo>
                <a:close/>
                <a:moveTo>
                  <a:pt x="2953650" y="454539"/>
                </a:moveTo>
                <a:lnTo>
                  <a:pt x="2971822" y="456155"/>
                </a:lnTo>
                <a:lnTo>
                  <a:pt x="2969885" y="456318"/>
                </a:lnTo>
                <a:lnTo>
                  <a:pt x="2950886" y="456853"/>
                </a:lnTo>
                <a:close/>
                <a:moveTo>
                  <a:pt x="3013155" y="452703"/>
                </a:moveTo>
                <a:cubicBezTo>
                  <a:pt x="2996356" y="454774"/>
                  <a:pt x="2982995" y="455961"/>
                  <a:pt x="2973079" y="456268"/>
                </a:cubicBezTo>
                <a:lnTo>
                  <a:pt x="2971822" y="456155"/>
                </a:lnTo>
                <a:close/>
                <a:moveTo>
                  <a:pt x="4794115" y="431138"/>
                </a:moveTo>
                <a:lnTo>
                  <a:pt x="4898437" y="445774"/>
                </a:lnTo>
                <a:lnTo>
                  <a:pt x="4900549" y="462011"/>
                </a:lnTo>
                <a:lnTo>
                  <a:pt x="4787828" y="448410"/>
                </a:lnTo>
                <a:close/>
                <a:moveTo>
                  <a:pt x="3785304" y="418014"/>
                </a:moveTo>
                <a:cubicBezTo>
                  <a:pt x="3775514" y="430219"/>
                  <a:pt x="3742617" y="439772"/>
                  <a:pt x="3686618" y="446675"/>
                </a:cubicBezTo>
                <a:cubicBezTo>
                  <a:pt x="3441121" y="440276"/>
                  <a:pt x="3231104" y="444167"/>
                  <a:pt x="3056564" y="458350"/>
                </a:cubicBezTo>
                <a:lnTo>
                  <a:pt x="3155252" y="429689"/>
                </a:lnTo>
                <a:cubicBezTo>
                  <a:pt x="3183252" y="426238"/>
                  <a:pt x="3393268" y="422345"/>
                  <a:pt x="3785304" y="418014"/>
                </a:cubicBezTo>
                <a:close/>
                <a:moveTo>
                  <a:pt x="5573962" y="390001"/>
                </a:moveTo>
                <a:lnTo>
                  <a:pt x="5481562" y="401391"/>
                </a:lnTo>
                <a:lnTo>
                  <a:pt x="5487194" y="444687"/>
                </a:lnTo>
                <a:cubicBezTo>
                  <a:pt x="5539473" y="452908"/>
                  <a:pt x="5576811" y="455637"/>
                  <a:pt x="5599211" y="452877"/>
                </a:cubicBezTo>
                <a:cubicBezTo>
                  <a:pt x="5598272" y="445660"/>
                  <a:pt x="5593831" y="433377"/>
                  <a:pt x="5585883" y="416027"/>
                </a:cubicBezTo>
                <a:cubicBezTo>
                  <a:pt x="5577936" y="398678"/>
                  <a:pt x="5573962" y="390001"/>
                  <a:pt x="5573962" y="390001"/>
                </a:cubicBezTo>
                <a:close/>
                <a:moveTo>
                  <a:pt x="5362501" y="339082"/>
                </a:moveTo>
                <a:lnTo>
                  <a:pt x="5360745" y="341783"/>
                </a:lnTo>
                <a:lnTo>
                  <a:pt x="5356860" y="340808"/>
                </a:lnTo>
                <a:cubicBezTo>
                  <a:pt x="5356422" y="340175"/>
                  <a:pt x="5358301" y="339599"/>
                  <a:pt x="5362501" y="339082"/>
                </a:cubicBezTo>
                <a:close/>
                <a:moveTo>
                  <a:pt x="2338890" y="321357"/>
                </a:moveTo>
                <a:lnTo>
                  <a:pt x="2371836" y="377784"/>
                </a:lnTo>
                <a:cubicBezTo>
                  <a:pt x="2355034" y="379855"/>
                  <a:pt x="2330306" y="386570"/>
                  <a:pt x="2297641" y="397928"/>
                </a:cubicBezTo>
                <a:cubicBezTo>
                  <a:pt x="2313034" y="385032"/>
                  <a:pt x="2311391" y="372405"/>
                  <a:pt x="2292714" y="360042"/>
                </a:cubicBezTo>
                <a:close/>
                <a:moveTo>
                  <a:pt x="6432175" y="295215"/>
                </a:moveTo>
                <a:lnTo>
                  <a:pt x="6437808" y="338510"/>
                </a:lnTo>
                <a:lnTo>
                  <a:pt x="6404209" y="342653"/>
                </a:lnTo>
                <a:lnTo>
                  <a:pt x="6398575" y="299357"/>
                </a:lnTo>
                <a:close/>
                <a:moveTo>
                  <a:pt x="2013955" y="185444"/>
                </a:moveTo>
                <a:lnTo>
                  <a:pt x="2018180" y="217918"/>
                </a:lnTo>
                <a:lnTo>
                  <a:pt x="1984579" y="222059"/>
                </a:lnTo>
                <a:lnTo>
                  <a:pt x="1980354" y="189586"/>
                </a:lnTo>
                <a:close/>
                <a:moveTo>
                  <a:pt x="1800433" y="184270"/>
                </a:moveTo>
                <a:cubicBezTo>
                  <a:pt x="1787387" y="215204"/>
                  <a:pt x="1821475" y="236665"/>
                  <a:pt x="1902692" y="248650"/>
                </a:cubicBezTo>
                <a:cubicBezTo>
                  <a:pt x="1902692" y="248650"/>
                  <a:pt x="1893009" y="250759"/>
                  <a:pt x="1873643" y="254979"/>
                </a:cubicBezTo>
                <a:cubicBezTo>
                  <a:pt x="1854277" y="259200"/>
                  <a:pt x="1845535" y="268526"/>
                  <a:pt x="1847412" y="282958"/>
                </a:cubicBezTo>
                <a:cubicBezTo>
                  <a:pt x="1851636" y="315430"/>
                  <a:pt x="1868923" y="338961"/>
                  <a:pt x="1899271" y="353550"/>
                </a:cubicBezTo>
                <a:cubicBezTo>
                  <a:pt x="1959494" y="379119"/>
                  <a:pt x="2005253" y="402808"/>
                  <a:pt x="2036538" y="424613"/>
                </a:cubicBezTo>
                <a:cubicBezTo>
                  <a:pt x="2021614" y="441116"/>
                  <a:pt x="2014623" y="452975"/>
                  <a:pt x="2015562" y="460192"/>
                </a:cubicBezTo>
                <a:cubicBezTo>
                  <a:pt x="1993128" y="418966"/>
                  <a:pt x="1943869" y="390211"/>
                  <a:pt x="1867782" y="373927"/>
                </a:cubicBezTo>
                <a:cubicBezTo>
                  <a:pt x="1849542" y="321188"/>
                  <a:pt x="1785811" y="290550"/>
                  <a:pt x="1676595" y="282017"/>
                </a:cubicBezTo>
                <a:lnTo>
                  <a:pt x="1670961" y="238721"/>
                </a:lnTo>
                <a:cubicBezTo>
                  <a:pt x="1706875" y="208633"/>
                  <a:pt x="1750033" y="190481"/>
                  <a:pt x="1800433" y="184270"/>
                </a:cubicBezTo>
                <a:close/>
                <a:moveTo>
                  <a:pt x="5844627" y="43200"/>
                </a:moveTo>
                <a:lnTo>
                  <a:pt x="5829141" y="48560"/>
                </a:lnTo>
                <a:lnTo>
                  <a:pt x="5831286" y="47252"/>
                </a:lnTo>
                <a:cubicBezTo>
                  <a:pt x="5835979" y="45068"/>
                  <a:pt x="5840428" y="43719"/>
                  <a:pt x="5844627" y="43200"/>
                </a:cubicBezTo>
                <a:close/>
                <a:moveTo>
                  <a:pt x="5659775" y="0"/>
                </a:moveTo>
                <a:cubicBezTo>
                  <a:pt x="5730047" y="42662"/>
                  <a:pt x="5786007" y="59019"/>
                  <a:pt x="5827652" y="49074"/>
                </a:cubicBezTo>
                <a:lnTo>
                  <a:pt x="5829141" y="48560"/>
                </a:lnTo>
                <a:lnTo>
                  <a:pt x="5816459" y="56296"/>
                </a:lnTo>
                <a:cubicBezTo>
                  <a:pt x="5806081" y="63990"/>
                  <a:pt x="5794713" y="75015"/>
                  <a:pt x="5782355" y="89369"/>
                </a:cubicBezTo>
                <a:cubicBezTo>
                  <a:pt x="5877153" y="162000"/>
                  <a:pt x="5924316" y="196512"/>
                  <a:pt x="5923848" y="192904"/>
                </a:cubicBezTo>
                <a:cubicBezTo>
                  <a:pt x="5931829" y="254242"/>
                  <a:pt x="5926731" y="302527"/>
                  <a:pt x="5908556" y="337761"/>
                </a:cubicBezTo>
                <a:cubicBezTo>
                  <a:pt x="5951511" y="361794"/>
                  <a:pt x="5992589" y="371395"/>
                  <a:pt x="6031788" y="366563"/>
                </a:cubicBezTo>
                <a:cubicBezTo>
                  <a:pt x="6042989" y="365182"/>
                  <a:pt x="6074243" y="342999"/>
                  <a:pt x="6125548" y="300017"/>
                </a:cubicBezTo>
                <a:cubicBezTo>
                  <a:pt x="6094731" y="281819"/>
                  <a:pt x="6048975" y="258133"/>
                  <a:pt x="5988281" y="228954"/>
                </a:cubicBezTo>
                <a:cubicBezTo>
                  <a:pt x="6014404" y="211069"/>
                  <a:pt x="6026762" y="196716"/>
                  <a:pt x="6025352" y="185892"/>
                </a:cubicBezTo>
                <a:cubicBezTo>
                  <a:pt x="6111232" y="189971"/>
                  <a:pt x="6172379" y="200762"/>
                  <a:pt x="6208795" y="218270"/>
                </a:cubicBezTo>
                <a:cubicBezTo>
                  <a:pt x="6214864" y="221187"/>
                  <a:pt x="6223968" y="225564"/>
                  <a:pt x="6236107" y="231399"/>
                </a:cubicBezTo>
                <a:cubicBezTo>
                  <a:pt x="6257100" y="217813"/>
                  <a:pt x="6273196" y="210331"/>
                  <a:pt x="6284396" y="208951"/>
                </a:cubicBezTo>
                <a:cubicBezTo>
                  <a:pt x="6274134" y="217548"/>
                  <a:pt x="6251047" y="236890"/>
                  <a:pt x="6215132" y="266979"/>
                </a:cubicBezTo>
                <a:cubicBezTo>
                  <a:pt x="6247359" y="296000"/>
                  <a:pt x="6266051" y="330354"/>
                  <a:pt x="6271214" y="370044"/>
                </a:cubicBezTo>
                <a:lnTo>
                  <a:pt x="6274737" y="397104"/>
                </a:lnTo>
                <a:cubicBezTo>
                  <a:pt x="6304145" y="404477"/>
                  <a:pt x="6333320" y="410045"/>
                  <a:pt x="6362259" y="413810"/>
                </a:cubicBezTo>
                <a:cubicBezTo>
                  <a:pt x="6408465" y="419113"/>
                  <a:pt x="6430632" y="414546"/>
                  <a:pt x="6428752" y="400114"/>
                </a:cubicBezTo>
                <a:cubicBezTo>
                  <a:pt x="6434355" y="399425"/>
                  <a:pt x="6454776" y="403323"/>
                  <a:pt x="6490019" y="411810"/>
                </a:cubicBezTo>
                <a:cubicBezTo>
                  <a:pt x="6525262" y="420296"/>
                  <a:pt x="6554084" y="423159"/>
                  <a:pt x="6576484" y="420398"/>
                </a:cubicBezTo>
                <a:cubicBezTo>
                  <a:pt x="6604486" y="416947"/>
                  <a:pt x="6623615" y="410922"/>
                  <a:pt x="6633876" y="402327"/>
                </a:cubicBezTo>
                <a:cubicBezTo>
                  <a:pt x="6633405" y="398717"/>
                  <a:pt x="6622904" y="394514"/>
                  <a:pt x="6602365" y="389713"/>
                </a:cubicBezTo>
                <a:cubicBezTo>
                  <a:pt x="6581825" y="384913"/>
                  <a:pt x="6565956" y="383203"/>
                  <a:pt x="6554755" y="384584"/>
                </a:cubicBezTo>
                <a:cubicBezTo>
                  <a:pt x="6575276" y="367391"/>
                  <a:pt x="6591139" y="358104"/>
                  <a:pt x="6602340" y="356722"/>
                </a:cubicBezTo>
                <a:cubicBezTo>
                  <a:pt x="6641538" y="351891"/>
                  <a:pt x="6688921" y="366214"/>
                  <a:pt x="6744485" y="399689"/>
                </a:cubicBezTo>
                <a:cubicBezTo>
                  <a:pt x="6739354" y="403988"/>
                  <a:pt x="6725120" y="403909"/>
                  <a:pt x="6701780" y="399454"/>
                </a:cubicBezTo>
                <a:cubicBezTo>
                  <a:pt x="6678912" y="398607"/>
                  <a:pt x="6662110" y="400678"/>
                  <a:pt x="6651381" y="405667"/>
                </a:cubicBezTo>
                <a:cubicBezTo>
                  <a:pt x="6670997" y="425244"/>
                  <a:pt x="6713953" y="449277"/>
                  <a:pt x="6780248" y="477765"/>
                </a:cubicBezTo>
                <a:lnTo>
                  <a:pt x="6783718" y="438845"/>
                </a:lnTo>
                <a:lnTo>
                  <a:pt x="6808920" y="435739"/>
                </a:lnTo>
                <a:cubicBezTo>
                  <a:pt x="6848588" y="434515"/>
                  <a:pt x="6874023" y="433213"/>
                  <a:pt x="6885223" y="431832"/>
                </a:cubicBezTo>
                <a:cubicBezTo>
                  <a:pt x="6924425" y="426999"/>
                  <a:pt x="6954973" y="399407"/>
                  <a:pt x="6976870" y="349050"/>
                </a:cubicBezTo>
                <a:cubicBezTo>
                  <a:pt x="6989946" y="362102"/>
                  <a:pt x="7012364" y="381334"/>
                  <a:pt x="7044118" y="406748"/>
                </a:cubicBezTo>
                <a:cubicBezTo>
                  <a:pt x="7016120" y="410199"/>
                  <a:pt x="6991859" y="420521"/>
                  <a:pt x="6971335" y="437714"/>
                </a:cubicBezTo>
                <a:cubicBezTo>
                  <a:pt x="7035284" y="448162"/>
                  <a:pt x="7070308" y="476838"/>
                  <a:pt x="7076411" y="523742"/>
                </a:cubicBezTo>
                <a:cubicBezTo>
                  <a:pt x="7077350" y="530958"/>
                  <a:pt x="7062662" y="549266"/>
                  <a:pt x="7032349" y="578664"/>
                </a:cubicBezTo>
                <a:cubicBezTo>
                  <a:pt x="7056156" y="586728"/>
                  <a:pt x="7095256" y="602987"/>
                  <a:pt x="7149646" y="627443"/>
                </a:cubicBezTo>
                <a:cubicBezTo>
                  <a:pt x="7204038" y="651900"/>
                  <a:pt x="7233580" y="682168"/>
                  <a:pt x="7238274" y="718249"/>
                </a:cubicBezTo>
                <a:cubicBezTo>
                  <a:pt x="7239682" y="729074"/>
                  <a:pt x="7237587" y="734830"/>
                  <a:pt x="7231987" y="735520"/>
                </a:cubicBezTo>
                <a:cubicBezTo>
                  <a:pt x="7226388" y="736211"/>
                  <a:pt x="7224291" y="741968"/>
                  <a:pt x="7225699" y="752792"/>
                </a:cubicBezTo>
                <a:cubicBezTo>
                  <a:pt x="7227575" y="767225"/>
                  <a:pt x="7257690" y="780011"/>
                  <a:pt x="7316038" y="791147"/>
                </a:cubicBezTo>
                <a:cubicBezTo>
                  <a:pt x="7316507" y="794755"/>
                  <a:pt x="7314646" y="802317"/>
                  <a:pt x="7310454" y="813833"/>
                </a:cubicBezTo>
                <a:cubicBezTo>
                  <a:pt x="7306262" y="825346"/>
                  <a:pt x="7304871" y="836516"/>
                  <a:pt x="7306279" y="847340"/>
                </a:cubicBezTo>
                <a:cubicBezTo>
                  <a:pt x="7305340" y="840124"/>
                  <a:pt x="7328929" y="868377"/>
                  <a:pt x="7377051" y="932097"/>
                </a:cubicBezTo>
                <a:cubicBezTo>
                  <a:pt x="7393849" y="930026"/>
                  <a:pt x="7400608" y="916363"/>
                  <a:pt x="7397322" y="891108"/>
                </a:cubicBezTo>
                <a:cubicBezTo>
                  <a:pt x="7409459" y="896943"/>
                  <a:pt x="7437460" y="893490"/>
                  <a:pt x="7481321" y="880753"/>
                </a:cubicBezTo>
                <a:cubicBezTo>
                  <a:pt x="7525652" y="871622"/>
                  <a:pt x="7555045" y="857001"/>
                  <a:pt x="7569498" y="836890"/>
                </a:cubicBezTo>
                <a:cubicBezTo>
                  <a:pt x="7545218" y="825219"/>
                  <a:pt x="7533079" y="819384"/>
                  <a:pt x="7533079" y="819384"/>
                </a:cubicBezTo>
                <a:cubicBezTo>
                  <a:pt x="7532142" y="812167"/>
                  <a:pt x="7536567" y="802458"/>
                  <a:pt x="7546360" y="790251"/>
                </a:cubicBezTo>
                <a:cubicBezTo>
                  <a:pt x="7540289" y="787334"/>
                  <a:pt x="7528503" y="784205"/>
                  <a:pt x="7510999" y="780863"/>
                </a:cubicBezTo>
                <a:cubicBezTo>
                  <a:pt x="7493495" y="777522"/>
                  <a:pt x="7481706" y="774392"/>
                  <a:pt x="7475638" y="771475"/>
                </a:cubicBezTo>
                <a:cubicBezTo>
                  <a:pt x="7444853" y="797266"/>
                  <a:pt x="7415464" y="811886"/>
                  <a:pt x="7387462" y="815337"/>
                </a:cubicBezTo>
                <a:cubicBezTo>
                  <a:pt x="7413584" y="797454"/>
                  <a:pt x="7444368" y="771663"/>
                  <a:pt x="7479814" y="737967"/>
                </a:cubicBezTo>
                <a:cubicBezTo>
                  <a:pt x="7444805" y="731284"/>
                  <a:pt x="7402319" y="710859"/>
                  <a:pt x="7352354" y="676693"/>
                </a:cubicBezTo>
                <a:cubicBezTo>
                  <a:pt x="7328579" y="712618"/>
                  <a:pt x="7320430" y="737450"/>
                  <a:pt x="7327907" y="751192"/>
                </a:cubicBezTo>
                <a:cubicBezTo>
                  <a:pt x="7325561" y="733152"/>
                  <a:pt x="7307586" y="726203"/>
                  <a:pt x="7273986" y="730344"/>
                </a:cubicBezTo>
                <a:cubicBezTo>
                  <a:pt x="7300109" y="712460"/>
                  <a:pt x="7312466" y="698106"/>
                  <a:pt x="7311057" y="687283"/>
                </a:cubicBezTo>
                <a:cubicBezTo>
                  <a:pt x="7309651" y="676457"/>
                  <a:pt x="7305675" y="667783"/>
                  <a:pt x="7299137" y="661257"/>
                </a:cubicBezTo>
                <a:cubicBezTo>
                  <a:pt x="7292599" y="654731"/>
                  <a:pt x="7289093" y="649664"/>
                  <a:pt x="7288622" y="646055"/>
                </a:cubicBezTo>
                <a:lnTo>
                  <a:pt x="7334146" y="667939"/>
                </a:lnTo>
                <a:cubicBezTo>
                  <a:pt x="7356546" y="665179"/>
                  <a:pt x="7366103" y="651170"/>
                  <a:pt x="7362817" y="625912"/>
                </a:cubicBezTo>
                <a:cubicBezTo>
                  <a:pt x="7368885" y="628831"/>
                  <a:pt x="7379156" y="631230"/>
                  <a:pt x="7393624" y="633114"/>
                </a:cubicBezTo>
                <a:cubicBezTo>
                  <a:pt x="7408094" y="634996"/>
                  <a:pt x="7418599" y="639199"/>
                  <a:pt x="7425137" y="645725"/>
                </a:cubicBezTo>
                <a:cubicBezTo>
                  <a:pt x="7429800" y="637819"/>
                  <a:pt x="7431427" y="628453"/>
                  <a:pt x="7430017" y="617629"/>
                </a:cubicBezTo>
                <a:cubicBezTo>
                  <a:pt x="7429430" y="613119"/>
                  <a:pt x="7428393" y="609237"/>
                  <a:pt x="7426902" y="605984"/>
                </a:cubicBezTo>
                <a:lnTo>
                  <a:pt x="7421767" y="599046"/>
                </a:lnTo>
                <a:lnTo>
                  <a:pt x="7439107" y="601387"/>
                </a:lnTo>
                <a:cubicBezTo>
                  <a:pt x="7450309" y="602757"/>
                  <a:pt x="7463844" y="604294"/>
                  <a:pt x="7479713" y="606005"/>
                </a:cubicBezTo>
                <a:cubicBezTo>
                  <a:pt x="7549361" y="747724"/>
                  <a:pt x="7584888" y="823995"/>
                  <a:pt x="7586297" y="834819"/>
                </a:cubicBezTo>
                <a:cubicBezTo>
                  <a:pt x="7590052" y="863684"/>
                  <a:pt x="7583085" y="908534"/>
                  <a:pt x="7565396" y="969369"/>
                </a:cubicBezTo>
                <a:cubicBezTo>
                  <a:pt x="7547707" y="1030205"/>
                  <a:pt x="7528133" y="1065611"/>
                  <a:pt x="7506670" y="1075589"/>
                </a:cubicBezTo>
                <a:cubicBezTo>
                  <a:pt x="7530948" y="1087260"/>
                  <a:pt x="7553113" y="1082694"/>
                  <a:pt x="7573167" y="1061893"/>
                </a:cubicBezTo>
                <a:cubicBezTo>
                  <a:pt x="7555496" y="1144721"/>
                  <a:pt x="7508412" y="1220179"/>
                  <a:pt x="7431924" y="1288262"/>
                </a:cubicBezTo>
                <a:lnTo>
                  <a:pt x="7384996" y="1255554"/>
                </a:lnTo>
                <a:cubicBezTo>
                  <a:pt x="7430734" y="1257249"/>
                  <a:pt x="7465255" y="1238329"/>
                  <a:pt x="7488563" y="1198797"/>
                </a:cubicBezTo>
                <a:cubicBezTo>
                  <a:pt x="7482493" y="1195878"/>
                  <a:pt x="7465458" y="1196145"/>
                  <a:pt x="7437458" y="1199598"/>
                </a:cubicBezTo>
                <a:cubicBezTo>
                  <a:pt x="7415059" y="1202358"/>
                  <a:pt x="7375865" y="1218186"/>
                  <a:pt x="7319882" y="1247083"/>
                </a:cubicBezTo>
                <a:cubicBezTo>
                  <a:pt x="7263899" y="1275979"/>
                  <a:pt x="7236844" y="1297645"/>
                  <a:pt x="7238724" y="1312077"/>
                </a:cubicBezTo>
                <a:cubicBezTo>
                  <a:pt x="7240132" y="1322900"/>
                  <a:pt x="7244105" y="1331575"/>
                  <a:pt x="7250644" y="1338102"/>
                </a:cubicBezTo>
                <a:cubicBezTo>
                  <a:pt x="7257182" y="1344627"/>
                  <a:pt x="7260685" y="1349693"/>
                  <a:pt x="7261155" y="1353303"/>
                </a:cubicBezTo>
                <a:cubicBezTo>
                  <a:pt x="7238286" y="1352456"/>
                  <a:pt x="7205391" y="1362008"/>
                  <a:pt x="7162468" y="1381964"/>
                </a:cubicBezTo>
                <a:cubicBezTo>
                  <a:pt x="7119546" y="1401918"/>
                  <a:pt x="7093893" y="1423410"/>
                  <a:pt x="7085509" y="1446438"/>
                </a:cubicBezTo>
                <a:lnTo>
                  <a:pt x="6952979" y="1462774"/>
                </a:lnTo>
                <a:lnTo>
                  <a:pt x="7174618" y="1487331"/>
                </a:lnTo>
                <a:cubicBezTo>
                  <a:pt x="7241968" y="1490329"/>
                  <a:pt x="7323472" y="1483289"/>
                  <a:pt x="7419129" y="1466210"/>
                </a:cubicBezTo>
                <a:cubicBezTo>
                  <a:pt x="7469456" y="1484909"/>
                  <a:pt x="7491809" y="1494440"/>
                  <a:pt x="7486190" y="1494799"/>
                </a:cubicBezTo>
                <a:cubicBezTo>
                  <a:pt x="7508669" y="1493361"/>
                  <a:pt x="7519928" y="1490814"/>
                  <a:pt x="7519970" y="1487159"/>
                </a:cubicBezTo>
                <a:cubicBezTo>
                  <a:pt x="7520010" y="1483502"/>
                  <a:pt x="7522862" y="1479667"/>
                  <a:pt x="7528523" y="1475652"/>
                </a:cubicBezTo>
                <a:cubicBezTo>
                  <a:pt x="7584718" y="1472057"/>
                  <a:pt x="7671884" y="1461002"/>
                  <a:pt x="7790018" y="1442484"/>
                </a:cubicBezTo>
                <a:cubicBezTo>
                  <a:pt x="7834974" y="1439609"/>
                  <a:pt x="7902470" y="1429812"/>
                  <a:pt x="7992507" y="1413092"/>
                </a:cubicBezTo>
                <a:cubicBezTo>
                  <a:pt x="7998251" y="1401765"/>
                  <a:pt x="8018086" y="1385883"/>
                  <a:pt x="8052009" y="1365448"/>
                </a:cubicBezTo>
                <a:cubicBezTo>
                  <a:pt x="8080066" y="1367306"/>
                  <a:pt x="8122151" y="1370094"/>
                  <a:pt x="8178262" y="1373810"/>
                </a:cubicBezTo>
                <a:cubicBezTo>
                  <a:pt x="8302182" y="1340311"/>
                  <a:pt x="8488083" y="1288234"/>
                  <a:pt x="8735964" y="1217579"/>
                </a:cubicBezTo>
                <a:cubicBezTo>
                  <a:pt x="8966365" y="1202840"/>
                  <a:pt x="9194288" y="1159035"/>
                  <a:pt x="9419732" y="1086162"/>
                </a:cubicBezTo>
                <a:cubicBezTo>
                  <a:pt x="9363080" y="1129971"/>
                  <a:pt x="9312173" y="1162454"/>
                  <a:pt x="9267009" y="1183609"/>
                </a:cubicBezTo>
                <a:cubicBezTo>
                  <a:pt x="9269819" y="1183429"/>
                  <a:pt x="9274017" y="1184529"/>
                  <a:pt x="9279606" y="1186914"/>
                </a:cubicBezTo>
                <a:lnTo>
                  <a:pt x="9295615" y="1195317"/>
                </a:lnTo>
                <a:lnTo>
                  <a:pt x="9302694" y="1193655"/>
                </a:lnTo>
                <a:cubicBezTo>
                  <a:pt x="9315349" y="1191933"/>
                  <a:pt x="9339939" y="1189903"/>
                  <a:pt x="9376466" y="1187567"/>
                </a:cubicBezTo>
                <a:cubicBezTo>
                  <a:pt x="9308574" y="1232096"/>
                  <a:pt x="9265972" y="1275006"/>
                  <a:pt x="9248657" y="1316299"/>
                </a:cubicBezTo>
                <a:cubicBezTo>
                  <a:pt x="9259813" y="1322891"/>
                  <a:pt x="9271009" y="1325829"/>
                  <a:pt x="9282250" y="1325110"/>
                </a:cubicBezTo>
                <a:cubicBezTo>
                  <a:pt x="9287869" y="1324750"/>
                  <a:pt x="9259584" y="1342999"/>
                  <a:pt x="9197396" y="1379856"/>
                </a:cubicBezTo>
                <a:cubicBezTo>
                  <a:pt x="9186074" y="1387887"/>
                  <a:pt x="9152273" y="1397356"/>
                  <a:pt x="9095996" y="1408262"/>
                </a:cubicBezTo>
                <a:cubicBezTo>
                  <a:pt x="9079055" y="1416652"/>
                  <a:pt x="9064860" y="1430346"/>
                  <a:pt x="9053414" y="1449345"/>
                </a:cubicBezTo>
                <a:cubicBezTo>
                  <a:pt x="9053414" y="1449345"/>
                  <a:pt x="9016721" y="1466304"/>
                  <a:pt x="8943335" y="1500225"/>
                </a:cubicBezTo>
                <a:cubicBezTo>
                  <a:pt x="8898171" y="1521380"/>
                  <a:pt x="8861603" y="1527373"/>
                  <a:pt x="8833630" y="1518202"/>
                </a:cubicBezTo>
                <a:cubicBezTo>
                  <a:pt x="8810986" y="1534263"/>
                  <a:pt x="8799642" y="1544122"/>
                  <a:pt x="8799602" y="1547778"/>
                </a:cubicBezTo>
                <a:cubicBezTo>
                  <a:pt x="8872572" y="1550417"/>
                  <a:pt x="8965336" y="1540829"/>
                  <a:pt x="9077892" y="1519017"/>
                </a:cubicBezTo>
                <a:cubicBezTo>
                  <a:pt x="9258007" y="1481922"/>
                  <a:pt x="9350874" y="1463195"/>
                  <a:pt x="9356495" y="1462835"/>
                </a:cubicBezTo>
                <a:lnTo>
                  <a:pt x="9415063" y="1497448"/>
                </a:lnTo>
                <a:cubicBezTo>
                  <a:pt x="9369692" y="1536883"/>
                  <a:pt x="9283683" y="1569784"/>
                  <a:pt x="9157036" y="1596151"/>
                </a:cubicBezTo>
                <a:cubicBezTo>
                  <a:pt x="9030391" y="1622519"/>
                  <a:pt x="8941510" y="1661083"/>
                  <a:pt x="8890393" y="1711845"/>
                </a:cubicBezTo>
                <a:cubicBezTo>
                  <a:pt x="8895972" y="1715141"/>
                  <a:pt x="8907190" y="1716251"/>
                  <a:pt x="8924049" y="1715172"/>
                </a:cubicBezTo>
                <a:cubicBezTo>
                  <a:pt x="8940908" y="1714094"/>
                  <a:pt x="8949317" y="1715382"/>
                  <a:pt x="8949275" y="1719039"/>
                </a:cubicBezTo>
                <a:lnTo>
                  <a:pt x="8974314" y="1739356"/>
                </a:lnTo>
                <a:cubicBezTo>
                  <a:pt x="9087326" y="1677329"/>
                  <a:pt x="9180360" y="1643978"/>
                  <a:pt x="9253413" y="1639305"/>
                </a:cubicBezTo>
                <a:cubicBezTo>
                  <a:pt x="9281344" y="1652131"/>
                  <a:pt x="9309360" y="1657646"/>
                  <a:pt x="9337457" y="1655848"/>
                </a:cubicBezTo>
                <a:cubicBezTo>
                  <a:pt x="9314937" y="1660942"/>
                  <a:pt x="9278224" y="1679730"/>
                  <a:pt x="9227316" y="1712212"/>
                </a:cubicBezTo>
                <a:cubicBezTo>
                  <a:pt x="9277725" y="1723600"/>
                  <a:pt x="9325471" y="1722373"/>
                  <a:pt x="9370552" y="1708529"/>
                </a:cubicBezTo>
                <a:cubicBezTo>
                  <a:pt x="9432491" y="1693608"/>
                  <a:pt x="9469079" y="1685787"/>
                  <a:pt x="9480319" y="1685068"/>
                </a:cubicBezTo>
                <a:cubicBezTo>
                  <a:pt x="9491558" y="1684349"/>
                  <a:pt x="9519531" y="1693520"/>
                  <a:pt x="9564238" y="1712580"/>
                </a:cubicBezTo>
                <a:cubicBezTo>
                  <a:pt x="9608945" y="1731638"/>
                  <a:pt x="9639708" y="1742457"/>
                  <a:pt x="9656525" y="1745035"/>
                </a:cubicBezTo>
                <a:cubicBezTo>
                  <a:pt x="9605783" y="1762893"/>
                  <a:pt x="9523884" y="1804664"/>
                  <a:pt x="9410830" y="1870348"/>
                </a:cubicBezTo>
                <a:cubicBezTo>
                  <a:pt x="9483802" y="1872987"/>
                  <a:pt x="9523200" y="1864986"/>
                  <a:pt x="9529028" y="1846347"/>
                </a:cubicBezTo>
                <a:cubicBezTo>
                  <a:pt x="9500432" y="1892015"/>
                  <a:pt x="9466465" y="1916108"/>
                  <a:pt x="9427130" y="1918624"/>
                </a:cubicBezTo>
                <a:cubicBezTo>
                  <a:pt x="9455226" y="1916826"/>
                  <a:pt x="9415994" y="1910203"/>
                  <a:pt x="9309429" y="1898754"/>
                </a:cubicBezTo>
                <a:cubicBezTo>
                  <a:pt x="9292613" y="1896176"/>
                  <a:pt x="9264495" y="1899802"/>
                  <a:pt x="9225075" y="1909630"/>
                </a:cubicBezTo>
                <a:cubicBezTo>
                  <a:pt x="9247387" y="1922816"/>
                  <a:pt x="9258419" y="1940375"/>
                  <a:pt x="9258169" y="1962311"/>
                </a:cubicBezTo>
                <a:cubicBezTo>
                  <a:pt x="9280648" y="1960873"/>
                  <a:pt x="9318580" y="1958447"/>
                  <a:pt x="9371965" y="1955032"/>
                </a:cubicBezTo>
                <a:cubicBezTo>
                  <a:pt x="9425351" y="1951617"/>
                  <a:pt x="9466092" y="1949011"/>
                  <a:pt x="9494189" y="1947213"/>
                </a:cubicBezTo>
                <a:cubicBezTo>
                  <a:pt x="9505262" y="1961118"/>
                  <a:pt x="9510737" y="1973554"/>
                  <a:pt x="9510613" y="1984521"/>
                </a:cubicBezTo>
                <a:cubicBezTo>
                  <a:pt x="9510197" y="2021081"/>
                  <a:pt x="9395967" y="2066746"/>
                  <a:pt x="9167919" y="2121519"/>
                </a:cubicBezTo>
                <a:cubicBezTo>
                  <a:pt x="8939873" y="2176292"/>
                  <a:pt x="8825557" y="2229270"/>
                  <a:pt x="8824977" y="2280453"/>
                </a:cubicBezTo>
                <a:cubicBezTo>
                  <a:pt x="8824810" y="2295077"/>
                  <a:pt x="8830306" y="2305685"/>
                  <a:pt x="8841462" y="2312278"/>
                </a:cubicBezTo>
                <a:cubicBezTo>
                  <a:pt x="8819068" y="2306403"/>
                  <a:pt x="8802250" y="2303826"/>
                  <a:pt x="8791012" y="2304545"/>
                </a:cubicBezTo>
                <a:cubicBezTo>
                  <a:pt x="8791219" y="2286266"/>
                  <a:pt x="8802748" y="2259956"/>
                  <a:pt x="8825599" y="2225615"/>
                </a:cubicBezTo>
                <a:cubicBezTo>
                  <a:pt x="8820022" y="2222319"/>
                  <a:pt x="8800373" y="2221749"/>
                  <a:pt x="8766657" y="2223906"/>
                </a:cubicBezTo>
                <a:cubicBezTo>
                  <a:pt x="8817233" y="2220670"/>
                  <a:pt x="8718664" y="2247069"/>
                  <a:pt x="8470948" y="2303100"/>
                </a:cubicBezTo>
                <a:cubicBezTo>
                  <a:pt x="8195259" y="2349961"/>
                  <a:pt x="7908559" y="2377433"/>
                  <a:pt x="7610850" y="2385518"/>
                </a:cubicBezTo>
                <a:cubicBezTo>
                  <a:pt x="7498502" y="2389052"/>
                  <a:pt x="7442305" y="2392647"/>
                  <a:pt x="7442265" y="2396302"/>
                </a:cubicBezTo>
                <a:lnTo>
                  <a:pt x="7400428" y="2371580"/>
                </a:lnTo>
                <a:cubicBezTo>
                  <a:pt x="7360926" y="2388720"/>
                  <a:pt x="7321506" y="2398548"/>
                  <a:pt x="7282170" y="2401064"/>
                </a:cubicBezTo>
                <a:cubicBezTo>
                  <a:pt x="7259527" y="2417125"/>
                  <a:pt x="7248121" y="2432467"/>
                  <a:pt x="7247955" y="2447091"/>
                </a:cubicBezTo>
                <a:cubicBezTo>
                  <a:pt x="7253574" y="2446732"/>
                  <a:pt x="7270412" y="2447481"/>
                  <a:pt x="7298468" y="2449340"/>
                </a:cubicBezTo>
                <a:cubicBezTo>
                  <a:pt x="7326524" y="2451198"/>
                  <a:pt x="7340490" y="2457611"/>
                  <a:pt x="7340366" y="2468579"/>
                </a:cubicBezTo>
                <a:cubicBezTo>
                  <a:pt x="7340282" y="2475890"/>
                  <a:pt x="7337441" y="2478812"/>
                  <a:pt x="7331844" y="2477344"/>
                </a:cubicBezTo>
                <a:cubicBezTo>
                  <a:pt x="7326243" y="2475876"/>
                  <a:pt x="7323382" y="2480624"/>
                  <a:pt x="7323259" y="2491592"/>
                </a:cubicBezTo>
                <a:cubicBezTo>
                  <a:pt x="7323176" y="2498904"/>
                  <a:pt x="7328753" y="2502201"/>
                  <a:pt x="7339992" y="2501482"/>
                </a:cubicBezTo>
                <a:cubicBezTo>
                  <a:pt x="7239006" y="2493329"/>
                  <a:pt x="7188700" y="2472801"/>
                  <a:pt x="7189075" y="2439898"/>
                </a:cubicBezTo>
                <a:cubicBezTo>
                  <a:pt x="7189198" y="2428931"/>
                  <a:pt x="7193497" y="2421349"/>
                  <a:pt x="7201968" y="2417153"/>
                </a:cubicBezTo>
                <a:cubicBezTo>
                  <a:pt x="7210437" y="2412958"/>
                  <a:pt x="7214694" y="2409033"/>
                  <a:pt x="7214736" y="2405377"/>
                </a:cubicBezTo>
                <a:cubicBezTo>
                  <a:pt x="7198001" y="2395488"/>
                  <a:pt x="7147468" y="2395068"/>
                  <a:pt x="7063134" y="2404116"/>
                </a:cubicBezTo>
                <a:cubicBezTo>
                  <a:pt x="6995699" y="2408428"/>
                  <a:pt x="6959379" y="2392486"/>
                  <a:pt x="6954176" y="2356287"/>
                </a:cubicBezTo>
                <a:cubicBezTo>
                  <a:pt x="6954217" y="2352631"/>
                  <a:pt x="6962750" y="2342952"/>
                  <a:pt x="6979774" y="2327250"/>
                </a:cubicBezTo>
                <a:cubicBezTo>
                  <a:pt x="7007789" y="2332765"/>
                  <a:pt x="7044087" y="2350535"/>
                  <a:pt x="7088669" y="2380563"/>
                </a:cubicBezTo>
                <a:cubicBezTo>
                  <a:pt x="7099950" y="2376188"/>
                  <a:pt x="7147840" y="2362164"/>
                  <a:pt x="7232341" y="2338493"/>
                </a:cubicBezTo>
                <a:cubicBezTo>
                  <a:pt x="7209946" y="2332619"/>
                  <a:pt x="7190402" y="2322910"/>
                  <a:pt x="7173709" y="2309365"/>
                </a:cubicBezTo>
                <a:cubicBezTo>
                  <a:pt x="7162513" y="2306427"/>
                  <a:pt x="7123196" y="2307116"/>
                  <a:pt x="7055762" y="2311430"/>
                </a:cubicBezTo>
                <a:cubicBezTo>
                  <a:pt x="7089478" y="2309273"/>
                  <a:pt x="7019153" y="2321078"/>
                  <a:pt x="6844782" y="2346845"/>
                </a:cubicBezTo>
                <a:cubicBezTo>
                  <a:pt x="6839203" y="2343549"/>
                  <a:pt x="6830754" y="2345916"/>
                  <a:pt x="6819431" y="2353946"/>
                </a:cubicBezTo>
                <a:cubicBezTo>
                  <a:pt x="6836207" y="2360179"/>
                  <a:pt x="6861328" y="2373186"/>
                  <a:pt x="6894797" y="2392964"/>
                </a:cubicBezTo>
                <a:cubicBezTo>
                  <a:pt x="6816331" y="2379718"/>
                  <a:pt x="6754537" y="2381844"/>
                  <a:pt x="6709415" y="2399342"/>
                </a:cubicBezTo>
                <a:cubicBezTo>
                  <a:pt x="6720530" y="2409592"/>
                  <a:pt x="6751292" y="2420410"/>
                  <a:pt x="6801701" y="2431798"/>
                </a:cubicBezTo>
                <a:cubicBezTo>
                  <a:pt x="6748419" y="2426074"/>
                  <a:pt x="6702137" y="2422185"/>
                  <a:pt x="6662852" y="2420132"/>
                </a:cubicBezTo>
                <a:lnTo>
                  <a:pt x="6627984" y="2419025"/>
                </a:lnTo>
                <a:lnTo>
                  <a:pt x="6667394" y="2391072"/>
                </a:lnTo>
                <a:cubicBezTo>
                  <a:pt x="6639420" y="2381901"/>
                  <a:pt x="6569258" y="2379082"/>
                  <a:pt x="6456910" y="2382616"/>
                </a:cubicBezTo>
                <a:cubicBezTo>
                  <a:pt x="6451414" y="2372008"/>
                  <a:pt x="6437531" y="2358284"/>
                  <a:pt x="6415261" y="2341442"/>
                </a:cubicBezTo>
                <a:cubicBezTo>
                  <a:pt x="6319813" y="2340241"/>
                  <a:pt x="6173829" y="2338620"/>
                  <a:pt x="5977312" y="2336578"/>
                </a:cubicBezTo>
                <a:cubicBezTo>
                  <a:pt x="5730137" y="2345083"/>
                  <a:pt x="5441084" y="2332520"/>
                  <a:pt x="5110154" y="2298891"/>
                </a:cubicBezTo>
                <a:cubicBezTo>
                  <a:pt x="4835337" y="2268979"/>
                  <a:pt x="4560520" y="2239066"/>
                  <a:pt x="4285702" y="2209155"/>
                </a:cubicBezTo>
                <a:cubicBezTo>
                  <a:pt x="4274381" y="2217185"/>
                  <a:pt x="4275590" y="2234461"/>
                  <a:pt x="4289326" y="2260982"/>
                </a:cubicBezTo>
                <a:cubicBezTo>
                  <a:pt x="4303064" y="2287502"/>
                  <a:pt x="4315511" y="2304058"/>
                  <a:pt x="4326667" y="2310651"/>
                </a:cubicBezTo>
                <a:cubicBezTo>
                  <a:pt x="4305530" y="2317483"/>
                  <a:pt x="4282700" y="2334699"/>
                  <a:pt x="4258169" y="2362296"/>
                </a:cubicBezTo>
                <a:lnTo>
                  <a:pt x="4235183" y="2390745"/>
                </a:lnTo>
                <a:lnTo>
                  <a:pt x="4231013" y="2389378"/>
                </a:lnTo>
                <a:cubicBezTo>
                  <a:pt x="4221211" y="2387266"/>
                  <a:pt x="4202290" y="2384365"/>
                  <a:pt x="4174255" y="2380679"/>
                </a:cubicBezTo>
                <a:cubicBezTo>
                  <a:pt x="4157355" y="2385413"/>
                  <a:pt x="4137769" y="2379360"/>
                  <a:pt x="4115499" y="2362517"/>
                </a:cubicBezTo>
                <a:cubicBezTo>
                  <a:pt x="4104093" y="2377861"/>
                  <a:pt x="4092709" y="2391375"/>
                  <a:pt x="4081346" y="2403062"/>
                </a:cubicBezTo>
                <a:cubicBezTo>
                  <a:pt x="4058619" y="2426434"/>
                  <a:pt x="4052750" y="2448729"/>
                  <a:pt x="4063741" y="2469946"/>
                </a:cubicBezTo>
                <a:lnTo>
                  <a:pt x="4021096" y="2516512"/>
                </a:lnTo>
                <a:cubicBezTo>
                  <a:pt x="4009857" y="2517231"/>
                  <a:pt x="3998618" y="2517951"/>
                  <a:pt x="3987379" y="2518670"/>
                </a:cubicBezTo>
                <a:lnTo>
                  <a:pt x="3986445" y="2600926"/>
                </a:lnTo>
                <a:cubicBezTo>
                  <a:pt x="3980826" y="2601286"/>
                  <a:pt x="3966860" y="2594873"/>
                  <a:pt x="3944548" y="2581688"/>
                </a:cubicBezTo>
                <a:cubicBezTo>
                  <a:pt x="3922111" y="2579469"/>
                  <a:pt x="3899487" y="2593703"/>
                  <a:pt x="3876678" y="2624388"/>
                </a:cubicBezTo>
                <a:cubicBezTo>
                  <a:pt x="3915725" y="2647462"/>
                  <a:pt x="3935247" y="2659000"/>
                  <a:pt x="3935247" y="2659000"/>
                </a:cubicBezTo>
                <a:cubicBezTo>
                  <a:pt x="3935165" y="2666311"/>
                  <a:pt x="3929441" y="2675811"/>
                  <a:pt x="3918078" y="2687497"/>
                </a:cubicBezTo>
                <a:cubicBezTo>
                  <a:pt x="3940389" y="2700683"/>
                  <a:pt x="3971214" y="2706018"/>
                  <a:pt x="4010550" y="2703501"/>
                </a:cubicBezTo>
                <a:cubicBezTo>
                  <a:pt x="3965470" y="2717345"/>
                  <a:pt x="3931794" y="2715846"/>
                  <a:pt x="3909524" y="2699004"/>
                </a:cubicBezTo>
                <a:cubicBezTo>
                  <a:pt x="3898243" y="2703379"/>
                  <a:pt x="3892561" y="2709222"/>
                  <a:pt x="3892478" y="2716534"/>
                </a:cubicBezTo>
                <a:cubicBezTo>
                  <a:pt x="3829138" y="2669441"/>
                  <a:pt x="3776235" y="2649650"/>
                  <a:pt x="3733771" y="2657162"/>
                </a:cubicBezTo>
                <a:lnTo>
                  <a:pt x="3732232" y="2657590"/>
                </a:lnTo>
                <a:lnTo>
                  <a:pt x="3745823" y="2650568"/>
                </a:lnTo>
                <a:cubicBezTo>
                  <a:pt x="3757133" y="2643452"/>
                  <a:pt x="3769886" y="2633046"/>
                  <a:pt x="3784080" y="2619352"/>
                </a:cubicBezTo>
                <a:cubicBezTo>
                  <a:pt x="3700742" y="2540658"/>
                  <a:pt x="3659052" y="2503140"/>
                  <a:pt x="3659010" y="2506795"/>
                </a:cubicBezTo>
                <a:cubicBezTo>
                  <a:pt x="3659716" y="2444645"/>
                  <a:pt x="3671495" y="2396400"/>
                  <a:pt x="3694346" y="2362059"/>
                </a:cubicBezTo>
                <a:cubicBezTo>
                  <a:pt x="3655342" y="2335329"/>
                  <a:pt x="3616170" y="2323221"/>
                  <a:pt x="3576835" y="2325737"/>
                </a:cubicBezTo>
                <a:cubicBezTo>
                  <a:pt x="3565595" y="2326457"/>
                  <a:pt x="3531671" y="2346892"/>
                  <a:pt x="3475060" y="2387047"/>
                </a:cubicBezTo>
                <a:cubicBezTo>
                  <a:pt x="3502908" y="2407184"/>
                  <a:pt x="3544723" y="2433735"/>
                  <a:pt x="3600503" y="2466699"/>
                </a:cubicBezTo>
                <a:cubicBezTo>
                  <a:pt x="3572239" y="2483120"/>
                  <a:pt x="3558046" y="2496814"/>
                  <a:pt x="3557921" y="2507782"/>
                </a:cubicBezTo>
                <a:cubicBezTo>
                  <a:pt x="3473795" y="2498550"/>
                  <a:pt x="3414997" y="2484046"/>
                  <a:pt x="3381530" y="2464267"/>
                </a:cubicBezTo>
                <a:cubicBezTo>
                  <a:pt x="3375951" y="2460971"/>
                  <a:pt x="3367584" y="2456026"/>
                  <a:pt x="3356428" y="2449433"/>
                </a:cubicBezTo>
                <a:cubicBezTo>
                  <a:pt x="3333825" y="2461839"/>
                  <a:pt x="3316904" y="2468401"/>
                  <a:pt x="3305665" y="2469120"/>
                </a:cubicBezTo>
                <a:cubicBezTo>
                  <a:pt x="3316987" y="2461089"/>
                  <a:pt x="3342463" y="2443020"/>
                  <a:pt x="3382090" y="2414913"/>
                </a:cubicBezTo>
                <a:cubicBezTo>
                  <a:pt x="3354366" y="2383807"/>
                  <a:pt x="3340730" y="2348147"/>
                  <a:pt x="3341187" y="2307932"/>
                </a:cubicBezTo>
                <a:lnTo>
                  <a:pt x="3341499" y="2280514"/>
                </a:lnTo>
                <a:cubicBezTo>
                  <a:pt x="3313526" y="2271343"/>
                  <a:pt x="3285532" y="2264001"/>
                  <a:pt x="3257517" y="2258487"/>
                </a:cubicBezTo>
                <a:cubicBezTo>
                  <a:pt x="3212685" y="2250394"/>
                  <a:pt x="3190187" y="2253660"/>
                  <a:pt x="3190020" y="2268284"/>
                </a:cubicBezTo>
                <a:cubicBezTo>
                  <a:pt x="3184401" y="2268643"/>
                  <a:pt x="3164805" y="2263504"/>
                  <a:pt x="3131234" y="2252865"/>
                </a:cubicBezTo>
                <a:cubicBezTo>
                  <a:pt x="3097662" y="2242227"/>
                  <a:pt x="3069637" y="2237626"/>
                  <a:pt x="3047159" y="2239064"/>
                </a:cubicBezTo>
                <a:cubicBezTo>
                  <a:pt x="3019061" y="2240861"/>
                  <a:pt x="2999351" y="2245775"/>
                  <a:pt x="2988029" y="2253806"/>
                </a:cubicBezTo>
                <a:cubicBezTo>
                  <a:pt x="2987988" y="2257462"/>
                  <a:pt x="2997759" y="2262316"/>
                  <a:pt x="3017345" y="2268370"/>
                </a:cubicBezTo>
                <a:cubicBezTo>
                  <a:pt x="3036931" y="2274423"/>
                  <a:pt x="3052342" y="2277091"/>
                  <a:pt x="3063581" y="2276372"/>
                </a:cubicBezTo>
                <a:cubicBezTo>
                  <a:pt x="3040938" y="2292434"/>
                  <a:pt x="3023996" y="2300824"/>
                  <a:pt x="3012757" y="2301543"/>
                </a:cubicBezTo>
                <a:cubicBezTo>
                  <a:pt x="2973420" y="2304059"/>
                  <a:pt x="2928692" y="2286828"/>
                  <a:pt x="2878573" y="2249848"/>
                </a:cubicBezTo>
                <a:cubicBezTo>
                  <a:pt x="2884235" y="2245833"/>
                  <a:pt x="2898262" y="2246762"/>
                  <a:pt x="2920657" y="2252636"/>
                </a:cubicBezTo>
                <a:cubicBezTo>
                  <a:pt x="2943094" y="2254854"/>
                  <a:pt x="2959952" y="2253775"/>
                  <a:pt x="2971233" y="2249401"/>
                </a:cubicBezTo>
                <a:cubicBezTo>
                  <a:pt x="2954623" y="2228544"/>
                  <a:pt x="2915618" y="2201813"/>
                  <a:pt x="2854219" y="2169209"/>
                </a:cubicBezTo>
                <a:lnTo>
                  <a:pt x="2845354" y="2208134"/>
                </a:lnTo>
                <a:lnTo>
                  <a:pt x="2820066" y="2209752"/>
                </a:lnTo>
                <a:cubicBezTo>
                  <a:pt x="2780771" y="2208612"/>
                  <a:pt x="2755505" y="2208402"/>
                  <a:pt x="2744265" y="2209121"/>
                </a:cubicBezTo>
                <a:cubicBezTo>
                  <a:pt x="2704929" y="2211638"/>
                  <a:pt x="2670942" y="2237557"/>
                  <a:pt x="2642305" y="2286881"/>
                </a:cubicBezTo>
                <a:cubicBezTo>
                  <a:pt x="2631232" y="2272977"/>
                  <a:pt x="2611813" y="2252299"/>
                  <a:pt x="2584046" y="2224850"/>
                </a:cubicBezTo>
                <a:cubicBezTo>
                  <a:pt x="2612144" y="2223053"/>
                  <a:pt x="2637516" y="2214123"/>
                  <a:pt x="2660160" y="2198061"/>
                </a:cubicBezTo>
                <a:cubicBezTo>
                  <a:pt x="2598552" y="2183737"/>
                  <a:pt x="2568018" y="2152811"/>
                  <a:pt x="2568558" y="2105285"/>
                </a:cubicBezTo>
                <a:cubicBezTo>
                  <a:pt x="2568640" y="2097973"/>
                  <a:pt x="2585686" y="2080443"/>
                  <a:pt x="2619693" y="2052695"/>
                </a:cubicBezTo>
                <a:cubicBezTo>
                  <a:pt x="2597341" y="2043164"/>
                  <a:pt x="2561052" y="2024480"/>
                  <a:pt x="2510829" y="1996641"/>
                </a:cubicBezTo>
                <a:cubicBezTo>
                  <a:pt x="2460606" y="1968801"/>
                  <a:pt x="2435702" y="1936602"/>
                  <a:pt x="2436117" y="1900042"/>
                </a:cubicBezTo>
                <a:cubicBezTo>
                  <a:pt x="2436242" y="1889075"/>
                  <a:pt x="2439114" y="1883412"/>
                  <a:pt x="2444734" y="1883052"/>
                </a:cubicBezTo>
                <a:cubicBezTo>
                  <a:pt x="2450353" y="1882692"/>
                  <a:pt x="2453225" y="1877028"/>
                  <a:pt x="2453350" y="1866061"/>
                </a:cubicBezTo>
                <a:cubicBezTo>
                  <a:pt x="2453515" y="1851438"/>
                  <a:pt x="2425604" y="1836784"/>
                  <a:pt x="2369616" y="1822099"/>
                </a:cubicBezTo>
                <a:cubicBezTo>
                  <a:pt x="2369658" y="1818443"/>
                  <a:pt x="2372551" y="1810951"/>
                  <a:pt x="2378295" y="1799625"/>
                </a:cubicBezTo>
                <a:cubicBezTo>
                  <a:pt x="2384039" y="1788298"/>
                  <a:pt x="2386973" y="1777150"/>
                  <a:pt x="2387098" y="1766183"/>
                </a:cubicBezTo>
                <a:cubicBezTo>
                  <a:pt x="2387014" y="1773494"/>
                  <a:pt x="2367699" y="1743677"/>
                  <a:pt x="2329151" y="1676732"/>
                </a:cubicBezTo>
                <a:cubicBezTo>
                  <a:pt x="2312293" y="1677811"/>
                  <a:pt x="2303718" y="1691145"/>
                  <a:pt x="2303427" y="1716736"/>
                </a:cubicBezTo>
                <a:cubicBezTo>
                  <a:pt x="2292271" y="1710143"/>
                  <a:pt x="2264173" y="1711941"/>
                  <a:pt x="2219134" y="1722129"/>
                </a:cubicBezTo>
                <a:cubicBezTo>
                  <a:pt x="2174137" y="1728660"/>
                  <a:pt x="2143105" y="1741605"/>
                  <a:pt x="2126039" y="1760962"/>
                </a:cubicBezTo>
                <a:cubicBezTo>
                  <a:pt x="2148351" y="1774148"/>
                  <a:pt x="2159507" y="1780741"/>
                  <a:pt x="2159507" y="1780741"/>
                </a:cubicBezTo>
                <a:cubicBezTo>
                  <a:pt x="2159424" y="1788053"/>
                  <a:pt x="2153701" y="1797551"/>
                  <a:pt x="2142337" y="1809238"/>
                </a:cubicBezTo>
                <a:cubicBezTo>
                  <a:pt x="2147914" y="1812535"/>
                  <a:pt x="2159101" y="1816386"/>
                  <a:pt x="2175899" y="1820792"/>
                </a:cubicBezTo>
                <a:cubicBezTo>
                  <a:pt x="2192694" y="1825196"/>
                  <a:pt x="2203882" y="1829048"/>
                  <a:pt x="2209461" y="1832344"/>
                </a:cubicBezTo>
                <a:cubicBezTo>
                  <a:pt x="2243426" y="1808251"/>
                  <a:pt x="2274459" y="1795307"/>
                  <a:pt x="2302555" y="1793509"/>
                </a:cubicBezTo>
                <a:cubicBezTo>
                  <a:pt x="2274292" y="1809930"/>
                  <a:pt x="2240327" y="1834023"/>
                  <a:pt x="2200657" y="1865786"/>
                </a:cubicBezTo>
                <a:cubicBezTo>
                  <a:pt x="2234250" y="1874596"/>
                  <a:pt x="2273297" y="1897672"/>
                  <a:pt x="2317796" y="1935011"/>
                </a:cubicBezTo>
                <a:cubicBezTo>
                  <a:pt x="2346267" y="1900310"/>
                  <a:pt x="2357775" y="1875828"/>
                  <a:pt x="2352321" y="1861564"/>
                </a:cubicBezTo>
                <a:cubicBezTo>
                  <a:pt x="2352114" y="1879844"/>
                  <a:pt x="2368869" y="1887905"/>
                  <a:pt x="2402587" y="1885748"/>
                </a:cubicBezTo>
                <a:cubicBezTo>
                  <a:pt x="2374323" y="1902169"/>
                  <a:pt x="2360128" y="1915863"/>
                  <a:pt x="2360005" y="1926830"/>
                </a:cubicBezTo>
                <a:cubicBezTo>
                  <a:pt x="2359881" y="1937798"/>
                  <a:pt x="2362585" y="1946758"/>
                  <a:pt x="2368122" y="1953711"/>
                </a:cubicBezTo>
                <a:cubicBezTo>
                  <a:pt x="2373659" y="1960663"/>
                  <a:pt x="2376406" y="1965967"/>
                  <a:pt x="2376366" y="1969623"/>
                </a:cubicBezTo>
                <a:lnTo>
                  <a:pt x="2334529" y="1944900"/>
                </a:lnTo>
                <a:cubicBezTo>
                  <a:pt x="2312052" y="1946338"/>
                  <a:pt x="2300667" y="1959852"/>
                  <a:pt x="2300376" y="1985443"/>
                </a:cubicBezTo>
                <a:cubicBezTo>
                  <a:pt x="2294799" y="1982147"/>
                  <a:pt x="2285006" y="1979120"/>
                  <a:pt x="2270998" y="1976363"/>
                </a:cubicBezTo>
                <a:cubicBezTo>
                  <a:pt x="2256992" y="1973606"/>
                  <a:pt x="2247219" y="1968751"/>
                  <a:pt x="2241684" y="1961799"/>
                </a:cubicBezTo>
                <a:cubicBezTo>
                  <a:pt x="2235980" y="1969471"/>
                  <a:pt x="2233068" y="1978789"/>
                  <a:pt x="2232943" y="1989757"/>
                </a:cubicBezTo>
                <a:cubicBezTo>
                  <a:pt x="2232891" y="1994327"/>
                  <a:pt x="2233372" y="1998292"/>
                  <a:pt x="2234387" y="2001651"/>
                </a:cubicBezTo>
                <a:lnTo>
                  <a:pt x="2238480" y="2008936"/>
                </a:lnTo>
                <a:lnTo>
                  <a:pt x="2221707" y="2005546"/>
                </a:lnTo>
                <a:cubicBezTo>
                  <a:pt x="2210851" y="2003499"/>
                  <a:pt x="2197718" y="2001143"/>
                  <a:pt x="2182305" y="1998476"/>
                </a:cubicBezTo>
                <a:cubicBezTo>
                  <a:pt x="2133431" y="1851820"/>
                  <a:pt x="2109056" y="1773008"/>
                  <a:pt x="2109179" y="1762041"/>
                </a:cubicBezTo>
                <a:cubicBezTo>
                  <a:pt x="2109511" y="1732794"/>
                  <a:pt x="2122654" y="1688115"/>
                  <a:pt x="2148605" y="1628003"/>
                </a:cubicBezTo>
                <a:cubicBezTo>
                  <a:pt x="2174557" y="1567892"/>
                  <a:pt x="2198813" y="1533460"/>
                  <a:pt x="2221375" y="1524711"/>
                </a:cubicBezTo>
                <a:cubicBezTo>
                  <a:pt x="2199063" y="1511525"/>
                  <a:pt x="2176564" y="1514791"/>
                  <a:pt x="2153879" y="1534509"/>
                </a:cubicBezTo>
                <a:lnTo>
                  <a:pt x="2217432" y="1419749"/>
                </a:lnTo>
                <a:lnTo>
                  <a:pt x="2217206" y="1419641"/>
                </a:lnTo>
                <a:cubicBezTo>
                  <a:pt x="2194807" y="1422402"/>
                  <a:pt x="2183843" y="1425586"/>
                  <a:pt x="2184311" y="1429195"/>
                </a:cubicBezTo>
                <a:cubicBezTo>
                  <a:pt x="2184782" y="1432803"/>
                  <a:pt x="2182451" y="1436756"/>
                  <a:pt x="2177319" y="1441056"/>
                </a:cubicBezTo>
                <a:cubicBezTo>
                  <a:pt x="2121320" y="1447958"/>
                  <a:pt x="2035222" y="1464070"/>
                  <a:pt x="1919032" y="1489389"/>
                </a:cubicBezTo>
                <a:cubicBezTo>
                  <a:pt x="1874230" y="1494911"/>
                  <a:pt x="1807734" y="1508607"/>
                  <a:pt x="1719541" y="1530475"/>
                </a:cubicBezTo>
                <a:cubicBezTo>
                  <a:pt x="1715350" y="1541990"/>
                  <a:pt x="1697628" y="1558838"/>
                  <a:pt x="1666375" y="1581019"/>
                </a:cubicBezTo>
                <a:cubicBezTo>
                  <a:pt x="1637905" y="1580863"/>
                  <a:pt x="1595201" y="1580628"/>
                  <a:pt x="1538262" y="1580314"/>
                </a:cubicBezTo>
                <a:cubicBezTo>
                  <a:pt x="1418347" y="1620756"/>
                  <a:pt x="1238709" y="1683225"/>
                  <a:pt x="999350" y="1767719"/>
                </a:cubicBezTo>
                <a:cubicBezTo>
                  <a:pt x="769748" y="1796019"/>
                  <a:pt x="546704" y="1852840"/>
                  <a:pt x="330213" y="1938179"/>
                </a:cubicBezTo>
                <a:cubicBezTo>
                  <a:pt x="381051" y="1891588"/>
                  <a:pt x="427693" y="1856512"/>
                  <a:pt x="470147" y="1832948"/>
                </a:cubicBezTo>
                <a:cubicBezTo>
                  <a:pt x="467347" y="1833294"/>
                  <a:pt x="462971" y="1832460"/>
                  <a:pt x="457018" y="1830443"/>
                </a:cubicBezTo>
                <a:lnTo>
                  <a:pt x="439748" y="1823111"/>
                </a:lnTo>
                <a:lnTo>
                  <a:pt x="432861" y="1825173"/>
                </a:lnTo>
                <a:cubicBezTo>
                  <a:pt x="420380" y="1827627"/>
                  <a:pt x="395938" y="1831098"/>
                  <a:pt x="359539" y="1835585"/>
                </a:cubicBezTo>
                <a:cubicBezTo>
                  <a:pt x="421573" y="1787613"/>
                  <a:pt x="458411" y="1742746"/>
                  <a:pt x="470048" y="1700987"/>
                </a:cubicBezTo>
                <a:cubicBezTo>
                  <a:pt x="457909" y="1695151"/>
                  <a:pt x="446238" y="1692924"/>
                  <a:pt x="435037" y="1694305"/>
                </a:cubicBezTo>
                <a:cubicBezTo>
                  <a:pt x="429438" y="1694995"/>
                  <a:pt x="455325" y="1675308"/>
                  <a:pt x="512702" y="1635242"/>
                </a:cubicBezTo>
                <a:cubicBezTo>
                  <a:pt x="522962" y="1626645"/>
                  <a:pt x="555623" y="1615287"/>
                  <a:pt x="610687" y="1601167"/>
                </a:cubicBezTo>
                <a:cubicBezTo>
                  <a:pt x="626546" y="1591881"/>
                  <a:pt x="638904" y="1577528"/>
                  <a:pt x="647758" y="1558106"/>
                </a:cubicBezTo>
                <a:cubicBezTo>
                  <a:pt x="647758" y="1558106"/>
                  <a:pt x="682280" y="1539188"/>
                  <a:pt x="751324" y="1501350"/>
                </a:cubicBezTo>
                <a:cubicBezTo>
                  <a:pt x="793778" y="1477786"/>
                  <a:pt x="829708" y="1469691"/>
                  <a:pt x="859117" y="1477065"/>
                </a:cubicBezTo>
                <a:cubicBezTo>
                  <a:pt x="879639" y="1459871"/>
                  <a:pt x="889665" y="1449472"/>
                  <a:pt x="889195" y="1445862"/>
                </a:cubicBezTo>
                <a:cubicBezTo>
                  <a:pt x="815456" y="1447619"/>
                  <a:pt x="723524" y="1462617"/>
                  <a:pt x="613402" y="1490855"/>
                </a:cubicBezTo>
                <a:cubicBezTo>
                  <a:pt x="437488" y="1538201"/>
                  <a:pt x="346730" y="1562218"/>
                  <a:pt x="341132" y="1562909"/>
                </a:cubicBezTo>
                <a:lnTo>
                  <a:pt x="277400" y="1532272"/>
                </a:lnTo>
                <a:cubicBezTo>
                  <a:pt x="317506" y="1490668"/>
                  <a:pt x="399385" y="1453082"/>
                  <a:pt x="523039" y="1419510"/>
                </a:cubicBezTo>
                <a:cubicBezTo>
                  <a:pt x="646693" y="1385939"/>
                  <a:pt x="730669" y="1342593"/>
                  <a:pt x="774966" y="1289476"/>
                </a:cubicBezTo>
                <a:cubicBezTo>
                  <a:pt x="768897" y="1286559"/>
                  <a:pt x="757462" y="1286135"/>
                  <a:pt x="740662" y="1288206"/>
                </a:cubicBezTo>
                <a:cubicBezTo>
                  <a:pt x="723862" y="1290277"/>
                  <a:pt x="715226" y="1289507"/>
                  <a:pt x="714758" y="1285901"/>
                </a:cubicBezTo>
                <a:lnTo>
                  <a:pt x="686740" y="1267358"/>
                </a:lnTo>
                <a:cubicBezTo>
                  <a:pt x="581784" y="1335284"/>
                  <a:pt x="492901" y="1373735"/>
                  <a:pt x="420101" y="1382708"/>
                </a:cubicBezTo>
                <a:cubicBezTo>
                  <a:pt x="390224" y="1371727"/>
                  <a:pt x="361285" y="1367963"/>
                  <a:pt x="333285" y="1371413"/>
                </a:cubicBezTo>
                <a:cubicBezTo>
                  <a:pt x="355215" y="1365044"/>
                  <a:pt x="389504" y="1344321"/>
                  <a:pt x="436148" y="1309244"/>
                </a:cubicBezTo>
                <a:cubicBezTo>
                  <a:pt x="383869" y="1301024"/>
                  <a:pt x="336034" y="1305089"/>
                  <a:pt x="292644" y="1321434"/>
                </a:cubicBezTo>
                <a:cubicBezTo>
                  <a:pt x="232452" y="1339852"/>
                  <a:pt x="196755" y="1349750"/>
                  <a:pt x="185556" y="1351132"/>
                </a:cubicBezTo>
                <a:cubicBezTo>
                  <a:pt x="174355" y="1352511"/>
                  <a:pt x="144947" y="1345139"/>
                  <a:pt x="97330" y="1329012"/>
                </a:cubicBezTo>
                <a:cubicBezTo>
                  <a:pt x="49713" y="1312885"/>
                  <a:pt x="17269" y="1304054"/>
                  <a:pt x="0" y="1302518"/>
                </a:cubicBezTo>
                <a:cubicBezTo>
                  <a:pt x="48522" y="1281872"/>
                  <a:pt x="125028" y="1235783"/>
                  <a:pt x="229519" y="1164249"/>
                </a:cubicBezTo>
                <a:cubicBezTo>
                  <a:pt x="155779" y="1166006"/>
                  <a:pt x="117283" y="1176249"/>
                  <a:pt x="114028" y="1194979"/>
                </a:cubicBezTo>
                <a:cubicBezTo>
                  <a:pt x="136395" y="1148231"/>
                  <a:pt x="167180" y="1122442"/>
                  <a:pt x="206382" y="1117610"/>
                </a:cubicBezTo>
                <a:cubicBezTo>
                  <a:pt x="178379" y="1121060"/>
                  <a:pt x="218754" y="1125249"/>
                  <a:pt x="327501" y="1130174"/>
                </a:cubicBezTo>
                <a:cubicBezTo>
                  <a:pt x="344772" y="1131712"/>
                  <a:pt x="372538" y="1126456"/>
                  <a:pt x="410799" y="1114408"/>
                </a:cubicBezTo>
                <a:cubicBezTo>
                  <a:pt x="386521" y="1102736"/>
                  <a:pt x="372974" y="1086078"/>
                  <a:pt x="370155" y="1064429"/>
                </a:cubicBezTo>
                <a:cubicBezTo>
                  <a:pt x="347755" y="1067190"/>
                  <a:pt x="309955" y="1071850"/>
                  <a:pt x="256754" y="1078408"/>
                </a:cubicBezTo>
                <a:cubicBezTo>
                  <a:pt x="203555" y="1084965"/>
                  <a:pt x="162954" y="1089969"/>
                  <a:pt x="134955" y="1093421"/>
                </a:cubicBezTo>
                <a:cubicBezTo>
                  <a:pt x="121878" y="1080368"/>
                  <a:pt x="114634" y="1068432"/>
                  <a:pt x="113226" y="1057607"/>
                </a:cubicBezTo>
                <a:cubicBezTo>
                  <a:pt x="108532" y="1021525"/>
                  <a:pt x="217004" y="969664"/>
                  <a:pt x="438639" y="902018"/>
                </a:cubicBezTo>
                <a:cubicBezTo>
                  <a:pt x="660278" y="834374"/>
                  <a:pt x="767810" y="775293"/>
                  <a:pt x="761237" y="724780"/>
                </a:cubicBezTo>
                <a:cubicBezTo>
                  <a:pt x="759360" y="710349"/>
                  <a:pt x="752352" y="700215"/>
                  <a:pt x="740214" y="694379"/>
                </a:cubicBezTo>
                <a:cubicBezTo>
                  <a:pt x="763553" y="698833"/>
                  <a:pt x="780822" y="700371"/>
                  <a:pt x="792021" y="698990"/>
                </a:cubicBezTo>
                <a:cubicBezTo>
                  <a:pt x="794369" y="717031"/>
                  <a:pt x="786457" y="743668"/>
                  <a:pt x="768280" y="778902"/>
                </a:cubicBezTo>
                <a:cubicBezTo>
                  <a:pt x="774351" y="781819"/>
                  <a:pt x="794184" y="781208"/>
                  <a:pt x="827784" y="777067"/>
                </a:cubicBezTo>
                <a:cubicBezTo>
                  <a:pt x="777384" y="783279"/>
                  <a:pt x="872803" y="751354"/>
                  <a:pt x="1114041" y="681293"/>
                </a:cubicBezTo>
                <a:cubicBezTo>
                  <a:pt x="1384686" y="618606"/>
                  <a:pt x="1669116" y="574381"/>
                  <a:pt x="1967325" y="548622"/>
                </a:cubicBezTo>
                <a:cubicBezTo>
                  <a:pt x="2079796" y="538424"/>
                  <a:pt x="2135793" y="531521"/>
                  <a:pt x="2135326" y="527914"/>
                </a:cubicBezTo>
                <a:lnTo>
                  <a:pt x="2180846" y="549796"/>
                </a:lnTo>
                <a:cubicBezTo>
                  <a:pt x="2218169" y="530532"/>
                  <a:pt x="2256431" y="518484"/>
                  <a:pt x="2295630" y="513652"/>
                </a:cubicBezTo>
                <a:cubicBezTo>
                  <a:pt x="2316155" y="496459"/>
                  <a:pt x="2325474" y="480646"/>
                  <a:pt x="2323597" y="466213"/>
                </a:cubicBezTo>
                <a:cubicBezTo>
                  <a:pt x="2317997" y="466904"/>
                  <a:pt x="2300962" y="467171"/>
                  <a:pt x="2272493" y="467014"/>
                </a:cubicBezTo>
                <a:cubicBezTo>
                  <a:pt x="2244025" y="466858"/>
                  <a:pt x="2229083" y="461367"/>
                  <a:pt x="2227676" y="450542"/>
                </a:cubicBezTo>
                <a:cubicBezTo>
                  <a:pt x="2226738" y="443326"/>
                  <a:pt x="2229186" y="440275"/>
                  <a:pt x="2235021" y="441390"/>
                </a:cubicBezTo>
                <a:cubicBezTo>
                  <a:pt x="2240853" y="442504"/>
                  <a:pt x="2243069" y="437647"/>
                  <a:pt x="2241660" y="426824"/>
                </a:cubicBezTo>
                <a:cubicBezTo>
                  <a:pt x="2240721" y="419608"/>
                  <a:pt x="2234651" y="416689"/>
                  <a:pt x="2223452" y="418070"/>
                </a:cubicBezTo>
                <a:cubicBezTo>
                  <a:pt x="2326130" y="420077"/>
                  <a:pt x="2379580" y="437317"/>
                  <a:pt x="2383806" y="469791"/>
                </a:cubicBezTo>
                <a:cubicBezTo>
                  <a:pt x="2385215" y="480614"/>
                  <a:pt x="2381953" y="488347"/>
                  <a:pt x="2374023" y="492992"/>
                </a:cubicBezTo>
                <a:cubicBezTo>
                  <a:pt x="2366092" y="497636"/>
                  <a:pt x="2362360" y="501761"/>
                  <a:pt x="2362831" y="505369"/>
                </a:cubicBezTo>
                <a:cubicBezTo>
                  <a:pt x="2381039" y="514122"/>
                  <a:pt x="2431908" y="511518"/>
                  <a:pt x="2515440" y="497556"/>
                </a:cubicBezTo>
                <a:cubicBezTo>
                  <a:pt x="2582641" y="489273"/>
                  <a:pt x="2621389" y="502826"/>
                  <a:pt x="2631684" y="538216"/>
                </a:cubicBezTo>
                <a:cubicBezTo>
                  <a:pt x="2632153" y="541825"/>
                  <a:pt x="2624926" y="551881"/>
                  <a:pt x="2610004" y="568382"/>
                </a:cubicBezTo>
                <a:cubicBezTo>
                  <a:pt x="2581062" y="564619"/>
                  <a:pt x="2542082" y="549261"/>
                  <a:pt x="2493056" y="522311"/>
                </a:cubicBezTo>
                <a:cubicBezTo>
                  <a:pt x="2482326" y="527299"/>
                  <a:pt x="2436133" y="543991"/>
                  <a:pt x="2354481" y="572385"/>
                </a:cubicBezTo>
                <a:cubicBezTo>
                  <a:pt x="2377821" y="576840"/>
                  <a:pt x="2398828" y="585248"/>
                  <a:pt x="2417506" y="597610"/>
                </a:cubicBezTo>
                <a:cubicBezTo>
                  <a:pt x="2429175" y="599837"/>
                  <a:pt x="2468609" y="596810"/>
                  <a:pt x="2535810" y="588527"/>
                </a:cubicBezTo>
                <a:cubicBezTo>
                  <a:pt x="2502210" y="592669"/>
                  <a:pt x="2571273" y="576823"/>
                  <a:pt x="2742996" y="540992"/>
                </a:cubicBezTo>
                <a:cubicBezTo>
                  <a:pt x="2749064" y="543910"/>
                  <a:pt x="2757231" y="541071"/>
                  <a:pt x="2767491" y="532474"/>
                </a:cubicBezTo>
                <a:cubicBezTo>
                  <a:pt x="2749753" y="527329"/>
                  <a:pt x="2722675" y="516003"/>
                  <a:pt x="2686259" y="498496"/>
                </a:cubicBezTo>
                <a:cubicBezTo>
                  <a:pt x="2767006" y="506872"/>
                  <a:pt x="2828841" y="501084"/>
                  <a:pt x="2871763" y="481130"/>
                </a:cubicBezTo>
                <a:cubicBezTo>
                  <a:pt x="2859154" y="471686"/>
                  <a:pt x="2826711" y="462853"/>
                  <a:pt x="2774433" y="454633"/>
                </a:cubicBezTo>
                <a:cubicBezTo>
                  <a:pt x="2828807" y="457097"/>
                  <a:pt x="2875889" y="458166"/>
                  <a:pt x="2915675" y="457844"/>
                </a:cubicBezTo>
                <a:lnTo>
                  <a:pt x="2950886" y="456853"/>
                </a:lnTo>
                <a:lnTo>
                  <a:pt x="2915173" y="486777"/>
                </a:lnTo>
                <a:cubicBezTo>
                  <a:pt x="2944580" y="494149"/>
                  <a:pt x="3015520" y="492737"/>
                  <a:pt x="3127990" y="482539"/>
                </a:cubicBezTo>
                <a:cubicBezTo>
                  <a:pt x="3134999" y="492674"/>
                  <a:pt x="3150876" y="505379"/>
                  <a:pt x="3175622" y="520659"/>
                </a:cubicBezTo>
                <a:cubicBezTo>
                  <a:pt x="3271762" y="516141"/>
                  <a:pt x="3418771" y="509019"/>
                  <a:pt x="3616650" y="499290"/>
                </a:cubicBezTo>
                <a:cubicBezTo>
                  <a:pt x="3863991" y="476135"/>
                  <a:pt x="4156383" y="471254"/>
                  <a:pt x="4493827" y="484649"/>
                </a:cubicBezTo>
                <a:cubicBezTo>
                  <a:pt x="4774332" y="497731"/>
                  <a:pt x="5054835" y="510813"/>
                  <a:pt x="5335340" y="523894"/>
                </a:cubicBezTo>
                <a:cubicBezTo>
                  <a:pt x="5345599" y="515298"/>
                  <a:pt x="5341971" y="498332"/>
                  <a:pt x="5324449" y="472998"/>
                </a:cubicBezTo>
                <a:cubicBezTo>
                  <a:pt x="5306930" y="447662"/>
                  <a:pt x="5292099" y="432077"/>
                  <a:pt x="5279959" y="426242"/>
                </a:cubicBezTo>
                <a:cubicBezTo>
                  <a:pt x="5300255" y="418241"/>
                  <a:pt x="5320804" y="399896"/>
                  <a:pt x="5341611" y="371215"/>
                </a:cubicBezTo>
                <a:lnTo>
                  <a:pt x="5360745" y="341783"/>
                </a:lnTo>
                <a:lnTo>
                  <a:pt x="5365128" y="342882"/>
                </a:lnTo>
                <a:cubicBezTo>
                  <a:pt x="5375281" y="344380"/>
                  <a:pt x="5394710" y="346110"/>
                  <a:pt x="5423416" y="348071"/>
                </a:cubicBezTo>
                <a:cubicBezTo>
                  <a:pt x="5439747" y="342392"/>
                  <a:pt x="5460285" y="347193"/>
                  <a:pt x="5485032" y="362472"/>
                </a:cubicBezTo>
                <a:cubicBezTo>
                  <a:pt x="5494353" y="346658"/>
                  <a:pt x="5503912" y="332650"/>
                  <a:pt x="5513705" y="320444"/>
                </a:cubicBezTo>
                <a:cubicBezTo>
                  <a:pt x="5533287" y="296036"/>
                  <a:pt x="5536071" y="273696"/>
                  <a:pt x="5522052" y="253429"/>
                </a:cubicBezTo>
                <a:lnTo>
                  <a:pt x="5558420" y="204954"/>
                </a:lnTo>
                <a:cubicBezTo>
                  <a:pt x="5569620" y="203574"/>
                  <a:pt x="5580820" y="202194"/>
                  <a:pt x="5592021" y="200813"/>
                </a:cubicBezTo>
                <a:lnTo>
                  <a:pt x="5581459" y="119632"/>
                </a:lnTo>
                <a:cubicBezTo>
                  <a:pt x="5587058" y="118941"/>
                  <a:pt x="5601998" y="124432"/>
                  <a:pt x="5626275" y="136103"/>
                </a:cubicBezTo>
                <a:cubicBezTo>
                  <a:pt x="5649144" y="136950"/>
                  <a:pt x="5669902" y="121560"/>
                  <a:pt x="5688547" y="89934"/>
                </a:cubicBezTo>
                <a:cubicBezTo>
                  <a:pt x="5646060" y="69511"/>
                  <a:pt x="5624817" y="59298"/>
                  <a:pt x="5624817" y="59298"/>
                </a:cubicBezTo>
                <a:cubicBezTo>
                  <a:pt x="5623876" y="52082"/>
                  <a:pt x="5628306" y="42371"/>
                  <a:pt x="5638096" y="30167"/>
                </a:cubicBezTo>
                <a:cubicBezTo>
                  <a:pt x="5613819" y="18495"/>
                  <a:pt x="5582080" y="15075"/>
                  <a:pt x="5542878" y="19907"/>
                </a:cubicBezTo>
                <a:cubicBezTo>
                  <a:pt x="5586271" y="3562"/>
                  <a:pt x="5620339" y="3027"/>
                  <a:pt x="5645088" y="18306"/>
                </a:cubicBezTo>
                <a:cubicBezTo>
                  <a:pt x="5655819" y="13318"/>
                  <a:pt x="5660714" y="7216"/>
                  <a:pt x="5659775" y="0"/>
                </a:cubicBezTo>
                <a:close/>
              </a:path>
            </a:pathLst>
          </a:custGeom>
        </p:spPr>
        <p:txBody>
          <a:bodyPr wrap="square">
            <a:noAutofit/>
          </a:bodyPr>
          <a:lstStyle>
            <a:lvl1pPr marL="0" indent="0" algn="ctr">
              <a:buNone/>
              <a:defRPr sz="3600"/>
            </a:lvl1pPr>
          </a:lstStyle>
          <a:p>
            <a:endParaRPr lang="en-US"/>
          </a:p>
        </p:txBody>
      </p:sp>
      <p:sp>
        <p:nvSpPr>
          <p:cNvPr id="4" name="Rectangle 3"/>
          <p:cNvSpPr/>
          <p:nvPr userDrawn="1"/>
        </p:nvSpPr>
        <p:spPr>
          <a:xfrm>
            <a:off x="1" y="5454316"/>
            <a:ext cx="12192000" cy="14036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p:nvPr userDrawn="1"/>
        </p:nvGrpSpPr>
        <p:grpSpPr>
          <a:xfrm>
            <a:off x="9028739" y="5655155"/>
            <a:ext cx="2833252" cy="1002003"/>
            <a:chOff x="201705" y="174812"/>
            <a:chExt cx="3307977" cy="1169894"/>
          </a:xfrm>
        </p:grpSpPr>
        <p:sp>
          <p:nvSpPr>
            <p:cNvPr id="10" name="Rectangle 9"/>
            <p:cNvSpPr/>
            <p:nvPr/>
          </p:nvSpPr>
          <p:spPr>
            <a:xfrm>
              <a:off x="201705" y="174812"/>
              <a:ext cx="3307977" cy="11698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4340" y="223246"/>
              <a:ext cx="3182707" cy="1073027"/>
            </a:xfrm>
            <a:prstGeom prst="rect">
              <a:avLst/>
            </a:prstGeom>
          </p:spPr>
        </p:pic>
      </p:grpSp>
      <p:sp>
        <p:nvSpPr>
          <p:cNvPr id="12" name="Text Placeholder 15"/>
          <p:cNvSpPr>
            <a:spLocks noGrp="1"/>
          </p:cNvSpPr>
          <p:nvPr>
            <p:ph type="body" sz="quarter" idx="11" hasCustomPrompt="1"/>
          </p:nvPr>
        </p:nvSpPr>
        <p:spPr>
          <a:xfrm>
            <a:off x="391886" y="338911"/>
            <a:ext cx="4567276" cy="709832"/>
          </a:xfrm>
          <a:prstGeom prst="rect">
            <a:avLst/>
          </a:prstGeom>
          <a:ln>
            <a:solidFill>
              <a:schemeClr val="bg1"/>
            </a:solidFill>
          </a:ln>
        </p:spPr>
        <p:txBody>
          <a:bodyPr/>
          <a:lstStyle>
            <a:lvl1pPr marL="0" indent="0" algn="l">
              <a:buNone/>
              <a:defRPr sz="4000" b="1">
                <a:solidFill>
                  <a:schemeClr val="bg1"/>
                </a:solidFill>
                <a:latin typeface="Source Sans Pro" charset="0"/>
                <a:ea typeface="Source Sans Pro" charset="0"/>
                <a:cs typeface="Source Sans Pro"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a:t>CLICK TO EDIT</a:t>
            </a:r>
          </a:p>
        </p:txBody>
      </p:sp>
      <p:sp>
        <p:nvSpPr>
          <p:cNvPr id="13" name="Text Placeholder 15"/>
          <p:cNvSpPr>
            <a:spLocks noGrp="1"/>
          </p:cNvSpPr>
          <p:nvPr>
            <p:ph type="body" sz="quarter" idx="13" hasCustomPrompt="1"/>
          </p:nvPr>
        </p:nvSpPr>
        <p:spPr>
          <a:xfrm>
            <a:off x="391885" y="3424928"/>
            <a:ext cx="7193737" cy="835103"/>
          </a:xfrm>
          <a:prstGeom prst="rect">
            <a:avLst/>
          </a:prstGeom>
        </p:spPr>
        <p:txBody>
          <a:bodyPr/>
          <a:lstStyle>
            <a:lvl1pPr marL="0" indent="0" algn="l">
              <a:buNone/>
              <a:defRPr sz="6000" b="1">
                <a:solidFill>
                  <a:schemeClr val="bg1"/>
                </a:solidFill>
                <a:latin typeface="Source Sans Pro" charset="0"/>
                <a:ea typeface="Source Sans Pro" charset="0"/>
                <a:cs typeface="Source Sans Pro"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a:t>CLICK TO EDIT</a:t>
            </a:r>
          </a:p>
        </p:txBody>
      </p:sp>
      <p:sp>
        <p:nvSpPr>
          <p:cNvPr id="14" name="Text Placeholder 15"/>
          <p:cNvSpPr>
            <a:spLocks noGrp="1"/>
          </p:cNvSpPr>
          <p:nvPr>
            <p:ph type="body" sz="quarter" idx="14" hasCustomPrompt="1"/>
          </p:nvPr>
        </p:nvSpPr>
        <p:spPr>
          <a:xfrm>
            <a:off x="391885" y="4285831"/>
            <a:ext cx="7193737" cy="835103"/>
          </a:xfrm>
          <a:prstGeom prst="rect">
            <a:avLst/>
          </a:prstGeom>
        </p:spPr>
        <p:txBody>
          <a:bodyPr/>
          <a:lstStyle>
            <a:lvl1pPr marL="0" indent="0" algn="l">
              <a:buNone/>
              <a:defRPr sz="6000" b="0">
                <a:solidFill>
                  <a:schemeClr val="bg1"/>
                </a:solidFill>
                <a:latin typeface="Source Sans Pro" charset="0"/>
                <a:ea typeface="Source Sans Pro" charset="0"/>
                <a:cs typeface="Source Sans Pro"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a:t>CLICK TO EDIT</a:t>
            </a:r>
          </a:p>
        </p:txBody>
      </p:sp>
      <p:sp>
        <p:nvSpPr>
          <p:cNvPr id="15" name="Text Placeholder 19"/>
          <p:cNvSpPr>
            <a:spLocks noGrp="1"/>
          </p:cNvSpPr>
          <p:nvPr>
            <p:ph type="body" sz="quarter" idx="15"/>
          </p:nvPr>
        </p:nvSpPr>
        <p:spPr>
          <a:xfrm>
            <a:off x="7853890" y="4407342"/>
            <a:ext cx="4008101" cy="846132"/>
          </a:xfrm>
          <a:prstGeom prst="rect">
            <a:avLst/>
          </a:prstGeom>
        </p:spPr>
        <p:txBody>
          <a:bodyPr/>
          <a:lstStyle>
            <a:lvl1pPr marL="0" indent="0">
              <a:buNone/>
              <a:defRPr sz="4400" b="0">
                <a:solidFill>
                  <a:schemeClr val="bg1"/>
                </a:solidFill>
                <a:latin typeface="Source Sans Pro" charset="0"/>
                <a:ea typeface="Source Sans Pro" charset="0"/>
                <a:cs typeface="Source Sans Pro" charset="0"/>
              </a:defRPr>
            </a:lvl1pPr>
          </a:lstStyle>
          <a:p>
            <a:pPr lvl="0"/>
            <a:r>
              <a:rPr lang="en-US"/>
              <a:t>Click to edit</a:t>
            </a:r>
          </a:p>
        </p:txBody>
      </p:sp>
      <p:sp>
        <p:nvSpPr>
          <p:cNvPr id="16" name="Text Placeholder 19"/>
          <p:cNvSpPr>
            <a:spLocks noGrp="1"/>
          </p:cNvSpPr>
          <p:nvPr>
            <p:ph type="body" sz="quarter" idx="16"/>
          </p:nvPr>
        </p:nvSpPr>
        <p:spPr>
          <a:xfrm>
            <a:off x="391885" y="5735974"/>
            <a:ext cx="7959635" cy="879702"/>
          </a:xfrm>
          <a:prstGeom prst="rect">
            <a:avLst/>
          </a:prstGeom>
        </p:spPr>
        <p:txBody>
          <a:bodyPr/>
          <a:lstStyle>
            <a:lvl1pPr marL="0" indent="0">
              <a:buNone/>
              <a:defRPr sz="2800" b="1">
                <a:solidFill>
                  <a:schemeClr val="tx1"/>
                </a:solidFill>
                <a:latin typeface="Source Sans Pro" charset="0"/>
                <a:ea typeface="Source Sans Pro" charset="0"/>
                <a:cs typeface="Source Sans Pro" charset="0"/>
              </a:defRPr>
            </a:lvl1pPr>
          </a:lstStyle>
          <a:p>
            <a:pPr lvl="0"/>
            <a:r>
              <a:rPr lang="en-US"/>
              <a:t>Click to edit Master text styles</a:t>
            </a:r>
          </a:p>
        </p:txBody>
      </p:sp>
    </p:spTree>
    <p:extLst>
      <p:ext uri="{BB962C8B-B14F-4D97-AF65-F5344CB8AC3E}">
        <p14:creationId xmlns:p14="http://schemas.microsoft.com/office/powerpoint/2010/main" val="2817599984"/>
      </p:ext>
    </p:extLst>
  </p:cSld>
  <p:clrMapOvr>
    <a:masterClrMapping/>
  </p:clrMapOvr>
  <mc:AlternateContent xmlns:mc="http://schemas.openxmlformats.org/markup-compatibility/2006" xmlns:p14="http://schemas.microsoft.com/office/powerpoint/2010/main">
    <mc:Choice Requires="p14">
      <p:transition spd="slow" p14:dur="1200" advClick="0" advTm="8000">
        <p14:prism/>
      </p:transition>
    </mc:Choice>
    <mc:Fallback xmlns="">
      <p:transition spd="slow" advClick="0" advTm="8000">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5_Custom Layout">
    <p:bg>
      <p:bgPr>
        <a:solidFill>
          <a:srgbClr val="881F94"/>
        </a:solidFill>
        <a:effectLst/>
      </p:bgPr>
    </p:bg>
    <p:spTree>
      <p:nvGrpSpPr>
        <p:cNvPr id="1" name=""/>
        <p:cNvGrpSpPr/>
        <p:nvPr/>
      </p:nvGrpSpPr>
      <p:grpSpPr>
        <a:xfrm>
          <a:off x="0" y="0"/>
          <a:ext cx="0" cy="0"/>
          <a:chOff x="0" y="0"/>
          <a:chExt cx="0" cy="0"/>
        </a:xfrm>
      </p:grpSpPr>
      <p:sp>
        <p:nvSpPr>
          <p:cNvPr id="3" name="Picture Placeholder 6"/>
          <p:cNvSpPr>
            <a:spLocks noGrp="1"/>
          </p:cNvSpPr>
          <p:nvPr>
            <p:ph type="pic" sz="quarter" idx="12"/>
          </p:nvPr>
        </p:nvSpPr>
        <p:spPr>
          <a:xfrm>
            <a:off x="391886" y="362857"/>
            <a:ext cx="11364685" cy="4325561"/>
          </a:xfrm>
          <a:custGeom>
            <a:avLst/>
            <a:gdLst>
              <a:gd name="connsiteX0" fmla="*/ 7548172 w 9656525"/>
              <a:gd name="connsiteY0" fmla="*/ 2712838 h 2761837"/>
              <a:gd name="connsiteX1" fmla="*/ 7547798 w 9656525"/>
              <a:gd name="connsiteY1" fmla="*/ 2745741 h 2761837"/>
              <a:gd name="connsiteX2" fmla="*/ 7514082 w 9656525"/>
              <a:gd name="connsiteY2" fmla="*/ 2747898 h 2761837"/>
              <a:gd name="connsiteX3" fmla="*/ 7514456 w 9656525"/>
              <a:gd name="connsiteY3" fmla="*/ 2714995 h 2761837"/>
              <a:gd name="connsiteX4" fmla="*/ 3732232 w 9656525"/>
              <a:gd name="connsiteY4" fmla="*/ 2657590 h 2761837"/>
              <a:gd name="connsiteX5" fmla="*/ 3729935 w 9656525"/>
              <a:gd name="connsiteY5" fmla="*/ 2658777 h 2761837"/>
              <a:gd name="connsiteX6" fmla="*/ 3716210 w 9656525"/>
              <a:gd name="connsiteY6" fmla="*/ 2662052 h 2761837"/>
              <a:gd name="connsiteX7" fmla="*/ 7264005 w 9656525"/>
              <a:gd name="connsiteY7" fmla="*/ 2517302 h 2761837"/>
              <a:gd name="connsiteX8" fmla="*/ 7263568 w 9656525"/>
              <a:gd name="connsiteY8" fmla="*/ 2555689 h 2761837"/>
              <a:gd name="connsiteX9" fmla="*/ 7212620 w 9656525"/>
              <a:gd name="connsiteY9" fmla="*/ 2591827 h 2761837"/>
              <a:gd name="connsiteX10" fmla="*/ 7188016 w 9656525"/>
              <a:gd name="connsiteY10" fmla="*/ 2533122 h 2761837"/>
              <a:gd name="connsiteX11" fmla="*/ 7264005 w 9656525"/>
              <a:gd name="connsiteY11" fmla="*/ 2517302 h 2761837"/>
              <a:gd name="connsiteX12" fmla="*/ 7550911 w 9656525"/>
              <a:gd name="connsiteY12" fmla="*/ 2471550 h 2761837"/>
              <a:gd name="connsiteX13" fmla="*/ 7684596 w 9656525"/>
              <a:gd name="connsiteY13" fmla="*/ 2567115 h 2761837"/>
              <a:gd name="connsiteX14" fmla="*/ 7860304 w 9656525"/>
              <a:gd name="connsiteY14" fmla="*/ 2670952 h 2761837"/>
              <a:gd name="connsiteX15" fmla="*/ 7859807 w 9656525"/>
              <a:gd name="connsiteY15" fmla="*/ 2714822 h 2761837"/>
              <a:gd name="connsiteX16" fmla="*/ 7724503 w 9656525"/>
              <a:gd name="connsiteY16" fmla="*/ 2761837 h 2761837"/>
              <a:gd name="connsiteX17" fmla="*/ 7632651 w 9656525"/>
              <a:gd name="connsiteY17" fmla="*/ 2690994 h 2761837"/>
              <a:gd name="connsiteX18" fmla="*/ 7662185 w 9656525"/>
              <a:gd name="connsiteY18" fmla="*/ 2686365 h 2761837"/>
              <a:gd name="connsiteX19" fmla="*/ 7691969 w 9656525"/>
              <a:gd name="connsiteY19" fmla="*/ 2659800 h 2761837"/>
              <a:gd name="connsiteX20" fmla="*/ 7650692 w 9656525"/>
              <a:gd name="connsiteY20" fmla="*/ 2585723 h 2761837"/>
              <a:gd name="connsiteX21" fmla="*/ 7525249 w 9656525"/>
              <a:gd name="connsiteY21" fmla="*/ 2506070 h 2761837"/>
              <a:gd name="connsiteX22" fmla="*/ 7550911 w 9656525"/>
              <a:gd name="connsiteY22" fmla="*/ 2471550 h 2761837"/>
              <a:gd name="connsiteX23" fmla="*/ 6609172 w 9656525"/>
              <a:gd name="connsiteY23" fmla="*/ 2418428 h 2761837"/>
              <a:gd name="connsiteX24" fmla="*/ 6627984 w 9656525"/>
              <a:gd name="connsiteY24" fmla="*/ 2419025 h 2761837"/>
              <a:gd name="connsiteX25" fmla="*/ 6624935 w 9656525"/>
              <a:gd name="connsiteY25" fmla="*/ 2421187 h 2761837"/>
              <a:gd name="connsiteX26" fmla="*/ 6607239 w 9656525"/>
              <a:gd name="connsiteY26" fmla="*/ 2418475 h 2761837"/>
              <a:gd name="connsiteX27" fmla="*/ 6606018 w 9656525"/>
              <a:gd name="connsiteY27" fmla="*/ 2418288 h 2761837"/>
              <a:gd name="connsiteX28" fmla="*/ 6607239 w 9656525"/>
              <a:gd name="connsiteY28" fmla="*/ 2418475 h 2761837"/>
              <a:gd name="connsiteX29" fmla="*/ 6565993 w 9656525"/>
              <a:gd name="connsiteY29" fmla="*/ 2419477 h 2761837"/>
              <a:gd name="connsiteX30" fmla="*/ 6606018 w 9656525"/>
              <a:gd name="connsiteY30" fmla="*/ 2418288 h 2761837"/>
              <a:gd name="connsiteX31" fmla="*/ 6928451 w 9656525"/>
              <a:gd name="connsiteY31" fmla="*/ 2396291 h 2761837"/>
              <a:gd name="connsiteX32" fmla="*/ 6928203 w 9656525"/>
              <a:gd name="connsiteY32" fmla="*/ 2418226 h 2761837"/>
              <a:gd name="connsiteX33" fmla="*/ 6877627 w 9656525"/>
              <a:gd name="connsiteY33" fmla="*/ 2421461 h 2761837"/>
              <a:gd name="connsiteX34" fmla="*/ 6877876 w 9656525"/>
              <a:gd name="connsiteY34" fmla="*/ 2399526 h 2761837"/>
              <a:gd name="connsiteX35" fmla="*/ 4235183 w 9656525"/>
              <a:gd name="connsiteY35" fmla="*/ 2390745 h 2761837"/>
              <a:gd name="connsiteX36" fmla="*/ 4238879 w 9656525"/>
              <a:gd name="connsiteY36" fmla="*/ 2391957 h 2761837"/>
              <a:gd name="connsiteX37" fmla="*/ 4233073 w 9656525"/>
              <a:gd name="connsiteY37" fmla="*/ 2393356 h 2761837"/>
              <a:gd name="connsiteX38" fmla="*/ 5900951 w 9656525"/>
              <a:gd name="connsiteY38" fmla="*/ 2385301 h 2761837"/>
              <a:gd name="connsiteX39" fmla="*/ 6523970 w 9656525"/>
              <a:gd name="connsiteY39" fmla="*/ 2411205 h 2761837"/>
              <a:gd name="connsiteX40" fmla="*/ 6422633 w 9656525"/>
              <a:gd name="connsiteY40" fmla="*/ 2434127 h 2761837"/>
              <a:gd name="connsiteX41" fmla="*/ 5799613 w 9656525"/>
              <a:gd name="connsiteY41" fmla="*/ 2408223 h 2761837"/>
              <a:gd name="connsiteX42" fmla="*/ 5900951 w 9656525"/>
              <a:gd name="connsiteY42" fmla="*/ 2385301 h 2761837"/>
              <a:gd name="connsiteX43" fmla="*/ 3206194 w 9656525"/>
              <a:gd name="connsiteY43" fmla="*/ 2327527 h 2761837"/>
              <a:gd name="connsiteX44" fmla="*/ 3205697 w 9656525"/>
              <a:gd name="connsiteY44" fmla="*/ 2371399 h 2761837"/>
              <a:gd name="connsiteX45" fmla="*/ 3171980 w 9656525"/>
              <a:gd name="connsiteY45" fmla="*/ 2373555 h 2761837"/>
              <a:gd name="connsiteX46" fmla="*/ 3172478 w 9656525"/>
              <a:gd name="connsiteY46" fmla="*/ 2329685 h 2761837"/>
              <a:gd name="connsiteX47" fmla="*/ 4705860 w 9656525"/>
              <a:gd name="connsiteY47" fmla="*/ 2297354 h 2761837"/>
              <a:gd name="connsiteX48" fmla="*/ 4815129 w 9656525"/>
              <a:gd name="connsiteY48" fmla="*/ 2317763 h 2761837"/>
              <a:gd name="connsiteX49" fmla="*/ 4806513 w 9656525"/>
              <a:gd name="connsiteY49" fmla="*/ 2334754 h 2761837"/>
              <a:gd name="connsiteX50" fmla="*/ 4705673 w 9656525"/>
              <a:gd name="connsiteY50" fmla="*/ 2313806 h 2761837"/>
              <a:gd name="connsiteX51" fmla="*/ 4015530 w 9656525"/>
              <a:gd name="connsiteY51" fmla="*/ 2264796 h 2761837"/>
              <a:gd name="connsiteX52" fmla="*/ 4023524 w 9656525"/>
              <a:gd name="connsiteY52" fmla="*/ 2302644 h 2761837"/>
              <a:gd name="connsiteX53" fmla="*/ 4031642 w 9656525"/>
              <a:gd name="connsiteY53" fmla="*/ 2329524 h 2761837"/>
              <a:gd name="connsiteX54" fmla="*/ 4124365 w 9656525"/>
              <a:gd name="connsiteY54" fmla="*/ 2323592 h 2761837"/>
              <a:gd name="connsiteX55" fmla="*/ 4124862 w 9656525"/>
              <a:gd name="connsiteY55" fmla="*/ 2279722 h 2761837"/>
              <a:gd name="connsiteX56" fmla="*/ 4015530 w 9656525"/>
              <a:gd name="connsiteY56" fmla="*/ 2264796 h 2761837"/>
              <a:gd name="connsiteX57" fmla="*/ 3907194 w 9656525"/>
              <a:gd name="connsiteY57" fmla="*/ 2162129 h 2761837"/>
              <a:gd name="connsiteX58" fmla="*/ 3998734 w 9656525"/>
              <a:gd name="connsiteY58" fmla="*/ 2260390 h 2761837"/>
              <a:gd name="connsiteX59" fmla="*/ 4066168 w 9656525"/>
              <a:gd name="connsiteY59" fmla="*/ 2256077 h 2761837"/>
              <a:gd name="connsiteX60" fmla="*/ 4091706 w 9656525"/>
              <a:gd name="connsiteY60" fmla="*/ 2232524 h 2761837"/>
              <a:gd name="connsiteX61" fmla="*/ 4184054 w 9656525"/>
              <a:gd name="connsiteY61" fmla="*/ 2259495 h 2761837"/>
              <a:gd name="connsiteX62" fmla="*/ 4142219 w 9656525"/>
              <a:gd name="connsiteY62" fmla="*/ 2234772 h 2761837"/>
              <a:gd name="connsiteX63" fmla="*/ 4182630 w 9656525"/>
              <a:gd name="connsiteY63" fmla="*/ 2199308 h 2761837"/>
              <a:gd name="connsiteX64" fmla="*/ 4168003 w 9656525"/>
              <a:gd name="connsiteY64" fmla="*/ 2189284 h 2761837"/>
              <a:gd name="connsiteX65" fmla="*/ 3907194 w 9656525"/>
              <a:gd name="connsiteY65" fmla="*/ 2162129 h 2761837"/>
              <a:gd name="connsiteX66" fmla="*/ 3679790 w 9656525"/>
              <a:gd name="connsiteY66" fmla="*/ 2160237 h 2761837"/>
              <a:gd name="connsiteX67" fmla="*/ 3654379 w 9656525"/>
              <a:gd name="connsiteY67" fmla="*/ 2172822 h 2761837"/>
              <a:gd name="connsiteX68" fmla="*/ 3704581 w 9656525"/>
              <a:gd name="connsiteY68" fmla="*/ 2202489 h 2761837"/>
              <a:gd name="connsiteX69" fmla="*/ 3721627 w 9656525"/>
              <a:gd name="connsiteY69" fmla="*/ 2184959 h 2761837"/>
              <a:gd name="connsiteX70" fmla="*/ 2238480 w 9656525"/>
              <a:gd name="connsiteY70" fmla="*/ 2008936 h 2761837"/>
              <a:gd name="connsiteX71" fmla="*/ 2247444 w 9656525"/>
              <a:gd name="connsiteY71" fmla="*/ 2010748 h 2761837"/>
              <a:gd name="connsiteX72" fmla="*/ 2257919 w 9656525"/>
              <a:gd name="connsiteY72" fmla="*/ 2015558 h 2761837"/>
              <a:gd name="connsiteX73" fmla="*/ 2239032 w 9656525"/>
              <a:gd name="connsiteY73" fmla="*/ 2009918 h 2761837"/>
              <a:gd name="connsiteX74" fmla="*/ 6372006 w 9656525"/>
              <a:gd name="connsiteY74" fmla="*/ 1885273 h 2761837"/>
              <a:gd name="connsiteX75" fmla="*/ 6327706 w 9656525"/>
              <a:gd name="connsiteY75" fmla="*/ 1892216 h 2761837"/>
              <a:gd name="connsiteX76" fmla="*/ 6411750 w 9656525"/>
              <a:gd name="connsiteY76" fmla="*/ 1908760 h 2761837"/>
              <a:gd name="connsiteX77" fmla="*/ 6454083 w 9656525"/>
              <a:gd name="connsiteY77" fmla="*/ 1889612 h 2761837"/>
              <a:gd name="connsiteX78" fmla="*/ 6372006 w 9656525"/>
              <a:gd name="connsiteY78" fmla="*/ 1885273 h 2761837"/>
              <a:gd name="connsiteX79" fmla="*/ 6783260 w 9656525"/>
              <a:gd name="connsiteY79" fmla="*/ 1830196 h 2761837"/>
              <a:gd name="connsiteX80" fmla="*/ 6529884 w 9656525"/>
              <a:gd name="connsiteY80" fmla="*/ 1890242 h 2761837"/>
              <a:gd name="connsiteX81" fmla="*/ 6664442 w 9656525"/>
              <a:gd name="connsiteY81" fmla="*/ 1909034 h 2761837"/>
              <a:gd name="connsiteX82" fmla="*/ 6766091 w 9656525"/>
              <a:gd name="connsiteY82" fmla="*/ 1858694 h 2761837"/>
              <a:gd name="connsiteX83" fmla="*/ 6825033 w 9656525"/>
              <a:gd name="connsiteY83" fmla="*/ 1860403 h 2761837"/>
              <a:gd name="connsiteX84" fmla="*/ 7137166 w 9656525"/>
              <a:gd name="connsiteY84" fmla="*/ 1818517 h 2761837"/>
              <a:gd name="connsiteX85" fmla="*/ 7136979 w 9656525"/>
              <a:gd name="connsiteY85" fmla="*/ 1834968 h 2761837"/>
              <a:gd name="connsiteX86" fmla="*/ 7086403 w 9656525"/>
              <a:gd name="connsiteY86" fmla="*/ 1838204 h 2761837"/>
              <a:gd name="connsiteX87" fmla="*/ 7086591 w 9656525"/>
              <a:gd name="connsiteY87" fmla="*/ 1821752 h 2761837"/>
              <a:gd name="connsiteX88" fmla="*/ 5007670 w 9656525"/>
              <a:gd name="connsiteY88" fmla="*/ 1680745 h 2761837"/>
              <a:gd name="connsiteX89" fmla="*/ 6126835 w 9656525"/>
              <a:gd name="connsiteY89" fmla="*/ 1779029 h 2761837"/>
              <a:gd name="connsiteX90" fmla="*/ 6202200 w 9656525"/>
              <a:gd name="connsiteY90" fmla="*/ 1818047 h 2761837"/>
              <a:gd name="connsiteX91" fmla="*/ 6522326 w 9656525"/>
              <a:gd name="connsiteY91" fmla="*/ 1814009 h 2761837"/>
              <a:gd name="connsiteX92" fmla="*/ 6758346 w 9656525"/>
              <a:gd name="connsiteY92" fmla="*/ 1798911 h 2761837"/>
              <a:gd name="connsiteX93" fmla="*/ 6977072 w 9656525"/>
              <a:gd name="connsiteY93" fmla="*/ 1823278 h 2761837"/>
              <a:gd name="connsiteX94" fmla="*/ 6841830 w 9656525"/>
              <a:gd name="connsiteY94" fmla="*/ 1864808 h 2761837"/>
              <a:gd name="connsiteX95" fmla="*/ 6883727 w 9656525"/>
              <a:gd name="connsiteY95" fmla="*/ 1884047 h 2761837"/>
              <a:gd name="connsiteX96" fmla="*/ 7381054 w 9656525"/>
              <a:gd name="connsiteY96" fmla="*/ 1852234 h 2761837"/>
              <a:gd name="connsiteX97" fmla="*/ 7289204 w 9656525"/>
              <a:gd name="connsiteY97" fmla="*/ 1781392 h 2761837"/>
              <a:gd name="connsiteX98" fmla="*/ 7331662 w 9656525"/>
              <a:gd name="connsiteY98" fmla="*/ 1751277 h 2761837"/>
              <a:gd name="connsiteX99" fmla="*/ 7230480 w 9656525"/>
              <a:gd name="connsiteY99" fmla="*/ 1760489 h 2761837"/>
              <a:gd name="connsiteX100" fmla="*/ 7217376 w 9656525"/>
              <a:gd name="connsiteY100" fmla="*/ 1762923 h 2761837"/>
              <a:gd name="connsiteX101" fmla="*/ 7243591 w 9656525"/>
              <a:gd name="connsiteY101" fmla="*/ 1764788 h 2761837"/>
              <a:gd name="connsiteX102" fmla="*/ 7272470 w 9656525"/>
              <a:gd name="connsiteY102" fmla="*/ 1771502 h 2761837"/>
              <a:gd name="connsiteX103" fmla="*/ 7255300 w 9656525"/>
              <a:gd name="connsiteY103" fmla="*/ 1800001 h 2761837"/>
              <a:gd name="connsiteX104" fmla="*/ 7044569 w 9656525"/>
              <a:gd name="connsiteY104" fmla="*/ 1813480 h 2761837"/>
              <a:gd name="connsiteX105" fmla="*/ 7002920 w 9656525"/>
              <a:gd name="connsiteY105" fmla="*/ 1772306 h 2761837"/>
              <a:gd name="connsiteX106" fmla="*/ 6354674 w 9656525"/>
              <a:gd name="connsiteY106" fmla="*/ 1742536 h 2761837"/>
              <a:gd name="connsiteX107" fmla="*/ 6261891 w 9656525"/>
              <a:gd name="connsiteY107" fmla="*/ 1753951 h 2761837"/>
              <a:gd name="connsiteX108" fmla="*/ 5647299 w 9656525"/>
              <a:gd name="connsiteY108" fmla="*/ 1727507 h 2761837"/>
              <a:gd name="connsiteX109" fmla="*/ 5369631 w 9656525"/>
              <a:gd name="connsiteY109" fmla="*/ 1701430 h 2761837"/>
              <a:gd name="connsiteX110" fmla="*/ 5007670 w 9656525"/>
              <a:gd name="connsiteY110" fmla="*/ 1680745 h 2761837"/>
              <a:gd name="connsiteX111" fmla="*/ 2413817 w 9656525"/>
              <a:gd name="connsiteY111" fmla="*/ 1638437 h 2761837"/>
              <a:gd name="connsiteX112" fmla="*/ 2362929 w 9656525"/>
              <a:gd name="connsiteY112" fmla="*/ 1669092 h 2761837"/>
              <a:gd name="connsiteX113" fmla="*/ 2387471 w 9656525"/>
              <a:gd name="connsiteY113" fmla="*/ 1733279 h 2761837"/>
              <a:gd name="connsiteX114" fmla="*/ 2455154 w 9656525"/>
              <a:gd name="connsiteY114" fmla="*/ 1707030 h 2761837"/>
              <a:gd name="connsiteX115" fmla="*/ 2455776 w 9656525"/>
              <a:gd name="connsiteY115" fmla="*/ 1652192 h 2761837"/>
              <a:gd name="connsiteX116" fmla="*/ 2413817 w 9656525"/>
              <a:gd name="connsiteY116" fmla="*/ 1638437 h 2761837"/>
              <a:gd name="connsiteX117" fmla="*/ 2331890 w 9656525"/>
              <a:gd name="connsiteY117" fmla="*/ 1435444 h 2761837"/>
              <a:gd name="connsiteX118" fmla="*/ 2330982 w 9656525"/>
              <a:gd name="connsiteY118" fmla="*/ 1435502 h 2761837"/>
              <a:gd name="connsiteX119" fmla="*/ 2288633 w 9656525"/>
              <a:gd name="connsiteY119" fmla="*/ 1443831 h 2761837"/>
              <a:gd name="connsiteX120" fmla="*/ 2273405 w 9656525"/>
              <a:gd name="connsiteY120" fmla="*/ 1439185 h 2761837"/>
              <a:gd name="connsiteX121" fmla="*/ 2239167 w 9656525"/>
              <a:gd name="connsiteY121" fmla="*/ 1441376 h 2761837"/>
              <a:gd name="connsiteX122" fmla="*/ 2238919 w 9656525"/>
              <a:gd name="connsiteY122" fmla="*/ 1463311 h 2761837"/>
              <a:gd name="connsiteX123" fmla="*/ 2331640 w 9656525"/>
              <a:gd name="connsiteY123" fmla="*/ 1457379 h 2761837"/>
              <a:gd name="connsiteX124" fmla="*/ 7400437 w 9656525"/>
              <a:gd name="connsiteY124" fmla="*/ 1308640 h 2761837"/>
              <a:gd name="connsiteX125" fmla="*/ 7410949 w 9656525"/>
              <a:gd name="connsiteY125" fmla="*/ 1323841 h 2761837"/>
              <a:gd name="connsiteX126" fmla="*/ 7362661 w 9656525"/>
              <a:gd name="connsiteY126" fmla="*/ 1346290 h 2761837"/>
              <a:gd name="connsiteX127" fmla="*/ 7360547 w 9656525"/>
              <a:gd name="connsiteY127" fmla="*/ 1330053 h 2761837"/>
              <a:gd name="connsiteX128" fmla="*/ 7497617 w 9656525"/>
              <a:gd name="connsiteY128" fmla="*/ 1137193 h 2761837"/>
              <a:gd name="connsiteX129" fmla="*/ 7405216 w 9656525"/>
              <a:gd name="connsiteY129" fmla="*/ 1148582 h 2761837"/>
              <a:gd name="connsiteX130" fmla="*/ 7408033 w 9656525"/>
              <a:gd name="connsiteY130" fmla="*/ 1170231 h 2761837"/>
              <a:gd name="connsiteX131" fmla="*/ 7500434 w 9656525"/>
              <a:gd name="connsiteY131" fmla="*/ 1158842 h 2761837"/>
              <a:gd name="connsiteX132" fmla="*/ 2571168 w 9656525"/>
              <a:gd name="connsiteY132" fmla="*/ 1057075 h 2761837"/>
              <a:gd name="connsiteX133" fmla="*/ 2573281 w 9656525"/>
              <a:gd name="connsiteY133" fmla="*/ 1073311 h 2761837"/>
              <a:gd name="connsiteX134" fmla="*/ 2522879 w 9656525"/>
              <a:gd name="connsiteY134" fmla="*/ 1079523 h 2761837"/>
              <a:gd name="connsiteX135" fmla="*/ 2520769 w 9656525"/>
              <a:gd name="connsiteY135" fmla="*/ 1063287 h 2761837"/>
              <a:gd name="connsiteX136" fmla="*/ 2768545 w 9656525"/>
              <a:gd name="connsiteY136" fmla="*/ 999753 h 2761837"/>
              <a:gd name="connsiteX137" fmla="*/ 2272941 w 9656525"/>
              <a:gd name="connsiteY137" fmla="*/ 1060840 h 2761837"/>
              <a:gd name="connsiteX138" fmla="*/ 2375201 w 9656525"/>
              <a:gd name="connsiteY138" fmla="*/ 1125220 h 2761837"/>
              <a:gd name="connsiteX139" fmla="*/ 2336721 w 9656525"/>
              <a:gd name="connsiteY139" fmla="*/ 1157458 h 2761837"/>
              <a:gd name="connsiteX140" fmla="*/ 2437169 w 9656525"/>
              <a:gd name="connsiteY140" fmla="*/ 1142328 h 2761837"/>
              <a:gd name="connsiteX141" fmla="*/ 2450002 w 9656525"/>
              <a:gd name="connsiteY141" fmla="*/ 1139145 h 2761837"/>
              <a:gd name="connsiteX142" fmla="*/ 2423386 w 9656525"/>
              <a:gd name="connsiteY142" fmla="*/ 1138872 h 2761837"/>
              <a:gd name="connsiteX143" fmla="*/ 2393408 w 9656525"/>
              <a:gd name="connsiteY143" fmla="*/ 1133974 h 2761837"/>
              <a:gd name="connsiteX144" fmla="*/ 2406689 w 9656525"/>
              <a:gd name="connsiteY144" fmla="*/ 1104843 h 2761837"/>
              <a:gd name="connsiteX145" fmla="*/ 2616691 w 9656525"/>
              <a:gd name="connsiteY145" fmla="*/ 1078958 h 2761837"/>
              <a:gd name="connsiteX146" fmla="*/ 2664323 w 9656525"/>
              <a:gd name="connsiteY146" fmla="*/ 1117078 h 2761837"/>
              <a:gd name="connsiteX147" fmla="*/ 3320281 w 9656525"/>
              <a:gd name="connsiteY147" fmla="*/ 1107709 h 2761837"/>
              <a:gd name="connsiteX148" fmla="*/ 3411977 w 9656525"/>
              <a:gd name="connsiteY148" fmla="*/ 1090907 h 2761837"/>
              <a:gd name="connsiteX149" fmla="*/ 4033630 w 9656525"/>
              <a:gd name="connsiteY149" fmla="*/ 1080268 h 2761837"/>
              <a:gd name="connsiteX150" fmla="*/ 4316464 w 9656525"/>
              <a:gd name="connsiteY150" fmla="*/ 1089396 h 2761837"/>
              <a:gd name="connsiteX151" fmla="*/ 4683299 w 9656525"/>
              <a:gd name="connsiteY151" fmla="*/ 1088171 h 2761837"/>
              <a:gd name="connsiteX152" fmla="*/ 3544267 w 9656525"/>
              <a:gd name="connsiteY152" fmla="*/ 1058104 h 2761837"/>
              <a:gd name="connsiteX153" fmla="*/ 3463031 w 9656525"/>
              <a:gd name="connsiteY153" fmla="*/ 1024125 h 2761837"/>
              <a:gd name="connsiteX154" fmla="*/ 3141718 w 9656525"/>
              <a:gd name="connsiteY154" fmla="*/ 1047235 h 2761837"/>
              <a:gd name="connsiteX155" fmla="*/ 2906516 w 9656525"/>
              <a:gd name="connsiteY155" fmla="*/ 1076227 h 2761837"/>
              <a:gd name="connsiteX156" fmla="*/ 2683187 w 9656525"/>
              <a:gd name="connsiteY156" fmla="*/ 1065262 h 2761837"/>
              <a:gd name="connsiteX157" fmla="*/ 2813361 w 9656525"/>
              <a:gd name="connsiteY157" fmla="*/ 1016224 h 2761837"/>
              <a:gd name="connsiteX158" fmla="*/ 2768545 w 9656525"/>
              <a:gd name="connsiteY158" fmla="*/ 999753 h 2761837"/>
              <a:gd name="connsiteX159" fmla="*/ 2985537 w 9656525"/>
              <a:gd name="connsiteY159" fmla="*/ 962008 h 2761837"/>
              <a:gd name="connsiteX160" fmla="*/ 2890371 w 9656525"/>
              <a:gd name="connsiteY160" fmla="*/ 1017729 h 2761837"/>
              <a:gd name="connsiteX161" fmla="*/ 2830866 w 9656525"/>
              <a:gd name="connsiteY161" fmla="*/ 1019565 h 2761837"/>
              <a:gd name="connsiteX162" fmla="*/ 2877092 w 9656525"/>
              <a:gd name="connsiteY162" fmla="*/ 1046861 h 2761837"/>
              <a:gd name="connsiteX163" fmla="*/ 3123458 w 9656525"/>
              <a:gd name="connsiteY163" fmla="*/ 972502 h 2761837"/>
              <a:gd name="connsiteX164" fmla="*/ 2985537 w 9656525"/>
              <a:gd name="connsiteY164" fmla="*/ 962008 h 2761837"/>
              <a:gd name="connsiteX165" fmla="*/ 3277451 w 9656525"/>
              <a:gd name="connsiteY165" fmla="*/ 942522 h 2761837"/>
              <a:gd name="connsiteX166" fmla="*/ 3239651 w 9656525"/>
              <a:gd name="connsiteY166" fmla="*/ 947181 h 2761837"/>
              <a:gd name="connsiteX167" fmla="*/ 3199764 w 9656525"/>
              <a:gd name="connsiteY167" fmla="*/ 968594 h 2761837"/>
              <a:gd name="connsiteX168" fmla="*/ 3326468 w 9656525"/>
              <a:gd name="connsiteY168" fmla="*/ 958475 h 2761837"/>
              <a:gd name="connsiteX169" fmla="*/ 3277451 w 9656525"/>
              <a:gd name="connsiteY169" fmla="*/ 942522 h 2761837"/>
              <a:gd name="connsiteX170" fmla="*/ 7310504 w 9656525"/>
              <a:gd name="connsiteY170" fmla="*/ 879813 h 2761837"/>
              <a:gd name="connsiteX171" fmla="*/ 7246119 w 9656525"/>
              <a:gd name="connsiteY171" fmla="*/ 909745 h 2761837"/>
              <a:gd name="connsiteX172" fmla="*/ 7253161 w 9656525"/>
              <a:gd name="connsiteY172" fmla="*/ 963865 h 2761837"/>
              <a:gd name="connsiteX173" fmla="*/ 7297275 w 9656525"/>
              <a:gd name="connsiteY173" fmla="*/ 974924 h 2761837"/>
              <a:gd name="connsiteX174" fmla="*/ 7344153 w 9656525"/>
              <a:gd name="connsiteY174" fmla="*/ 941651 h 2761837"/>
              <a:gd name="connsiteX175" fmla="*/ 7310504 w 9656525"/>
              <a:gd name="connsiteY175" fmla="*/ 879813 h 2761837"/>
              <a:gd name="connsiteX176" fmla="*/ 7401296 w 9656525"/>
              <a:gd name="connsiteY176" fmla="*/ 593675 h 2761837"/>
              <a:gd name="connsiteX177" fmla="*/ 7421076 w 9656525"/>
              <a:gd name="connsiteY177" fmla="*/ 598110 h 2761837"/>
              <a:gd name="connsiteX178" fmla="*/ 7421767 w 9656525"/>
              <a:gd name="connsiteY178" fmla="*/ 599046 h 2761837"/>
              <a:gd name="connsiteX179" fmla="*/ 7412500 w 9656525"/>
              <a:gd name="connsiteY179" fmla="*/ 597792 h 2761837"/>
              <a:gd name="connsiteX180" fmla="*/ 7401296 w 9656525"/>
              <a:gd name="connsiteY180" fmla="*/ 593675 h 2761837"/>
              <a:gd name="connsiteX181" fmla="*/ 5920576 w 9656525"/>
              <a:gd name="connsiteY181" fmla="*/ 495748 h 2761837"/>
              <a:gd name="connsiteX182" fmla="*/ 5905887 w 9656525"/>
              <a:gd name="connsiteY182" fmla="*/ 514054 h 2761837"/>
              <a:gd name="connsiteX183" fmla="*/ 5951409 w 9656525"/>
              <a:gd name="connsiteY183" fmla="*/ 535939 h 2761837"/>
              <a:gd name="connsiteX184" fmla="*/ 5975200 w 9656525"/>
              <a:gd name="connsiteY184" fmla="*/ 522008 h 2761837"/>
              <a:gd name="connsiteX185" fmla="*/ 2699538 w 9656525"/>
              <a:gd name="connsiteY185" fmla="*/ 469364 h 2761837"/>
              <a:gd name="connsiteX186" fmla="*/ 2702354 w 9656525"/>
              <a:gd name="connsiteY186" fmla="*/ 491013 h 2761837"/>
              <a:gd name="connsiteX187" fmla="*/ 2651953 w 9656525"/>
              <a:gd name="connsiteY187" fmla="*/ 497226 h 2761837"/>
              <a:gd name="connsiteX188" fmla="*/ 2649136 w 9656525"/>
              <a:gd name="connsiteY188" fmla="*/ 475577 h 2761837"/>
              <a:gd name="connsiteX189" fmla="*/ 5616716 w 9656525"/>
              <a:gd name="connsiteY189" fmla="*/ 456217 h 2761837"/>
              <a:gd name="connsiteX190" fmla="*/ 5549516 w 9656525"/>
              <a:gd name="connsiteY190" fmla="*/ 464501 h 2761837"/>
              <a:gd name="connsiteX191" fmla="*/ 5527133 w 9656525"/>
              <a:gd name="connsiteY191" fmla="*/ 489255 h 2761837"/>
              <a:gd name="connsiteX192" fmla="*/ 5430507 w 9656525"/>
              <a:gd name="connsiteY192" fmla="*/ 468172 h 2761837"/>
              <a:gd name="connsiteX193" fmla="*/ 5476028 w 9656525"/>
              <a:gd name="connsiteY193" fmla="*/ 490056 h 2761837"/>
              <a:gd name="connsiteX194" fmla="*/ 5456463 w 9656525"/>
              <a:gd name="connsiteY194" fmla="*/ 536460 h 2761837"/>
              <a:gd name="connsiteX195" fmla="*/ 5722495 w 9656525"/>
              <a:gd name="connsiteY195" fmla="*/ 547657 h 2761837"/>
              <a:gd name="connsiteX196" fmla="*/ 5616716 w 9656525"/>
              <a:gd name="connsiteY196" fmla="*/ 456217 h 2761837"/>
              <a:gd name="connsiteX197" fmla="*/ 2953650 w 9656525"/>
              <a:gd name="connsiteY197" fmla="*/ 454539 h 2761837"/>
              <a:gd name="connsiteX198" fmla="*/ 2971822 w 9656525"/>
              <a:gd name="connsiteY198" fmla="*/ 456155 h 2761837"/>
              <a:gd name="connsiteX199" fmla="*/ 2969885 w 9656525"/>
              <a:gd name="connsiteY199" fmla="*/ 456318 h 2761837"/>
              <a:gd name="connsiteX200" fmla="*/ 2950886 w 9656525"/>
              <a:gd name="connsiteY200" fmla="*/ 456853 h 2761837"/>
              <a:gd name="connsiteX201" fmla="*/ 3013155 w 9656525"/>
              <a:gd name="connsiteY201" fmla="*/ 452703 h 2761837"/>
              <a:gd name="connsiteX202" fmla="*/ 2973079 w 9656525"/>
              <a:gd name="connsiteY202" fmla="*/ 456268 h 2761837"/>
              <a:gd name="connsiteX203" fmla="*/ 2971822 w 9656525"/>
              <a:gd name="connsiteY203" fmla="*/ 456155 h 2761837"/>
              <a:gd name="connsiteX204" fmla="*/ 4794115 w 9656525"/>
              <a:gd name="connsiteY204" fmla="*/ 431138 h 2761837"/>
              <a:gd name="connsiteX205" fmla="*/ 4898437 w 9656525"/>
              <a:gd name="connsiteY205" fmla="*/ 445774 h 2761837"/>
              <a:gd name="connsiteX206" fmla="*/ 4900549 w 9656525"/>
              <a:gd name="connsiteY206" fmla="*/ 462011 h 2761837"/>
              <a:gd name="connsiteX207" fmla="*/ 4787828 w 9656525"/>
              <a:gd name="connsiteY207" fmla="*/ 448410 h 2761837"/>
              <a:gd name="connsiteX208" fmla="*/ 3785304 w 9656525"/>
              <a:gd name="connsiteY208" fmla="*/ 418014 h 2761837"/>
              <a:gd name="connsiteX209" fmla="*/ 3686618 w 9656525"/>
              <a:gd name="connsiteY209" fmla="*/ 446675 h 2761837"/>
              <a:gd name="connsiteX210" fmla="*/ 3056564 w 9656525"/>
              <a:gd name="connsiteY210" fmla="*/ 458350 h 2761837"/>
              <a:gd name="connsiteX211" fmla="*/ 3155252 w 9656525"/>
              <a:gd name="connsiteY211" fmla="*/ 429689 h 2761837"/>
              <a:gd name="connsiteX212" fmla="*/ 3785304 w 9656525"/>
              <a:gd name="connsiteY212" fmla="*/ 418014 h 2761837"/>
              <a:gd name="connsiteX213" fmla="*/ 5573962 w 9656525"/>
              <a:gd name="connsiteY213" fmla="*/ 390001 h 2761837"/>
              <a:gd name="connsiteX214" fmla="*/ 5481562 w 9656525"/>
              <a:gd name="connsiteY214" fmla="*/ 401391 h 2761837"/>
              <a:gd name="connsiteX215" fmla="*/ 5487194 w 9656525"/>
              <a:gd name="connsiteY215" fmla="*/ 444687 h 2761837"/>
              <a:gd name="connsiteX216" fmla="*/ 5599211 w 9656525"/>
              <a:gd name="connsiteY216" fmla="*/ 452877 h 2761837"/>
              <a:gd name="connsiteX217" fmla="*/ 5585883 w 9656525"/>
              <a:gd name="connsiteY217" fmla="*/ 416027 h 2761837"/>
              <a:gd name="connsiteX218" fmla="*/ 5573962 w 9656525"/>
              <a:gd name="connsiteY218" fmla="*/ 390001 h 2761837"/>
              <a:gd name="connsiteX219" fmla="*/ 5362501 w 9656525"/>
              <a:gd name="connsiteY219" fmla="*/ 339082 h 2761837"/>
              <a:gd name="connsiteX220" fmla="*/ 5360745 w 9656525"/>
              <a:gd name="connsiteY220" fmla="*/ 341783 h 2761837"/>
              <a:gd name="connsiteX221" fmla="*/ 5356860 w 9656525"/>
              <a:gd name="connsiteY221" fmla="*/ 340808 h 2761837"/>
              <a:gd name="connsiteX222" fmla="*/ 5362501 w 9656525"/>
              <a:gd name="connsiteY222" fmla="*/ 339082 h 2761837"/>
              <a:gd name="connsiteX223" fmla="*/ 2338890 w 9656525"/>
              <a:gd name="connsiteY223" fmla="*/ 321357 h 2761837"/>
              <a:gd name="connsiteX224" fmla="*/ 2371836 w 9656525"/>
              <a:gd name="connsiteY224" fmla="*/ 377784 h 2761837"/>
              <a:gd name="connsiteX225" fmla="*/ 2297641 w 9656525"/>
              <a:gd name="connsiteY225" fmla="*/ 397928 h 2761837"/>
              <a:gd name="connsiteX226" fmla="*/ 2292714 w 9656525"/>
              <a:gd name="connsiteY226" fmla="*/ 360042 h 2761837"/>
              <a:gd name="connsiteX227" fmla="*/ 6432175 w 9656525"/>
              <a:gd name="connsiteY227" fmla="*/ 295215 h 2761837"/>
              <a:gd name="connsiteX228" fmla="*/ 6437808 w 9656525"/>
              <a:gd name="connsiteY228" fmla="*/ 338510 h 2761837"/>
              <a:gd name="connsiteX229" fmla="*/ 6404209 w 9656525"/>
              <a:gd name="connsiteY229" fmla="*/ 342653 h 2761837"/>
              <a:gd name="connsiteX230" fmla="*/ 6398575 w 9656525"/>
              <a:gd name="connsiteY230" fmla="*/ 299357 h 2761837"/>
              <a:gd name="connsiteX231" fmla="*/ 2013955 w 9656525"/>
              <a:gd name="connsiteY231" fmla="*/ 185444 h 2761837"/>
              <a:gd name="connsiteX232" fmla="*/ 2018180 w 9656525"/>
              <a:gd name="connsiteY232" fmla="*/ 217918 h 2761837"/>
              <a:gd name="connsiteX233" fmla="*/ 1984579 w 9656525"/>
              <a:gd name="connsiteY233" fmla="*/ 222059 h 2761837"/>
              <a:gd name="connsiteX234" fmla="*/ 1980354 w 9656525"/>
              <a:gd name="connsiteY234" fmla="*/ 189586 h 2761837"/>
              <a:gd name="connsiteX235" fmla="*/ 1800433 w 9656525"/>
              <a:gd name="connsiteY235" fmla="*/ 184270 h 2761837"/>
              <a:gd name="connsiteX236" fmla="*/ 1902692 w 9656525"/>
              <a:gd name="connsiteY236" fmla="*/ 248650 h 2761837"/>
              <a:gd name="connsiteX237" fmla="*/ 1873643 w 9656525"/>
              <a:gd name="connsiteY237" fmla="*/ 254979 h 2761837"/>
              <a:gd name="connsiteX238" fmla="*/ 1847412 w 9656525"/>
              <a:gd name="connsiteY238" fmla="*/ 282958 h 2761837"/>
              <a:gd name="connsiteX239" fmla="*/ 1899271 w 9656525"/>
              <a:gd name="connsiteY239" fmla="*/ 353550 h 2761837"/>
              <a:gd name="connsiteX240" fmla="*/ 2036538 w 9656525"/>
              <a:gd name="connsiteY240" fmla="*/ 424613 h 2761837"/>
              <a:gd name="connsiteX241" fmla="*/ 2015562 w 9656525"/>
              <a:gd name="connsiteY241" fmla="*/ 460192 h 2761837"/>
              <a:gd name="connsiteX242" fmla="*/ 1867782 w 9656525"/>
              <a:gd name="connsiteY242" fmla="*/ 373927 h 2761837"/>
              <a:gd name="connsiteX243" fmla="*/ 1676595 w 9656525"/>
              <a:gd name="connsiteY243" fmla="*/ 282017 h 2761837"/>
              <a:gd name="connsiteX244" fmla="*/ 1670961 w 9656525"/>
              <a:gd name="connsiteY244" fmla="*/ 238721 h 2761837"/>
              <a:gd name="connsiteX245" fmla="*/ 1800433 w 9656525"/>
              <a:gd name="connsiteY245" fmla="*/ 184270 h 2761837"/>
              <a:gd name="connsiteX246" fmla="*/ 5844627 w 9656525"/>
              <a:gd name="connsiteY246" fmla="*/ 43200 h 2761837"/>
              <a:gd name="connsiteX247" fmla="*/ 5829141 w 9656525"/>
              <a:gd name="connsiteY247" fmla="*/ 48560 h 2761837"/>
              <a:gd name="connsiteX248" fmla="*/ 5831286 w 9656525"/>
              <a:gd name="connsiteY248" fmla="*/ 47252 h 2761837"/>
              <a:gd name="connsiteX249" fmla="*/ 5844627 w 9656525"/>
              <a:gd name="connsiteY249" fmla="*/ 43200 h 2761837"/>
              <a:gd name="connsiteX250" fmla="*/ 5659775 w 9656525"/>
              <a:gd name="connsiteY250" fmla="*/ 0 h 2761837"/>
              <a:gd name="connsiteX251" fmla="*/ 5827652 w 9656525"/>
              <a:gd name="connsiteY251" fmla="*/ 49074 h 2761837"/>
              <a:gd name="connsiteX252" fmla="*/ 5829141 w 9656525"/>
              <a:gd name="connsiteY252" fmla="*/ 48560 h 2761837"/>
              <a:gd name="connsiteX253" fmla="*/ 5816459 w 9656525"/>
              <a:gd name="connsiteY253" fmla="*/ 56296 h 2761837"/>
              <a:gd name="connsiteX254" fmla="*/ 5782355 w 9656525"/>
              <a:gd name="connsiteY254" fmla="*/ 89369 h 2761837"/>
              <a:gd name="connsiteX255" fmla="*/ 5923848 w 9656525"/>
              <a:gd name="connsiteY255" fmla="*/ 192904 h 2761837"/>
              <a:gd name="connsiteX256" fmla="*/ 5908556 w 9656525"/>
              <a:gd name="connsiteY256" fmla="*/ 337761 h 2761837"/>
              <a:gd name="connsiteX257" fmla="*/ 6031788 w 9656525"/>
              <a:gd name="connsiteY257" fmla="*/ 366563 h 2761837"/>
              <a:gd name="connsiteX258" fmla="*/ 6125548 w 9656525"/>
              <a:gd name="connsiteY258" fmla="*/ 300017 h 2761837"/>
              <a:gd name="connsiteX259" fmla="*/ 5988281 w 9656525"/>
              <a:gd name="connsiteY259" fmla="*/ 228954 h 2761837"/>
              <a:gd name="connsiteX260" fmla="*/ 6025352 w 9656525"/>
              <a:gd name="connsiteY260" fmla="*/ 185892 h 2761837"/>
              <a:gd name="connsiteX261" fmla="*/ 6208795 w 9656525"/>
              <a:gd name="connsiteY261" fmla="*/ 218270 h 2761837"/>
              <a:gd name="connsiteX262" fmla="*/ 6236107 w 9656525"/>
              <a:gd name="connsiteY262" fmla="*/ 231399 h 2761837"/>
              <a:gd name="connsiteX263" fmla="*/ 6284396 w 9656525"/>
              <a:gd name="connsiteY263" fmla="*/ 208951 h 2761837"/>
              <a:gd name="connsiteX264" fmla="*/ 6215132 w 9656525"/>
              <a:gd name="connsiteY264" fmla="*/ 266979 h 2761837"/>
              <a:gd name="connsiteX265" fmla="*/ 6271214 w 9656525"/>
              <a:gd name="connsiteY265" fmla="*/ 370044 h 2761837"/>
              <a:gd name="connsiteX266" fmla="*/ 6274737 w 9656525"/>
              <a:gd name="connsiteY266" fmla="*/ 397104 h 2761837"/>
              <a:gd name="connsiteX267" fmla="*/ 6362259 w 9656525"/>
              <a:gd name="connsiteY267" fmla="*/ 413810 h 2761837"/>
              <a:gd name="connsiteX268" fmla="*/ 6428752 w 9656525"/>
              <a:gd name="connsiteY268" fmla="*/ 400114 h 2761837"/>
              <a:gd name="connsiteX269" fmla="*/ 6490019 w 9656525"/>
              <a:gd name="connsiteY269" fmla="*/ 411810 h 2761837"/>
              <a:gd name="connsiteX270" fmla="*/ 6576484 w 9656525"/>
              <a:gd name="connsiteY270" fmla="*/ 420398 h 2761837"/>
              <a:gd name="connsiteX271" fmla="*/ 6633876 w 9656525"/>
              <a:gd name="connsiteY271" fmla="*/ 402327 h 2761837"/>
              <a:gd name="connsiteX272" fmla="*/ 6602365 w 9656525"/>
              <a:gd name="connsiteY272" fmla="*/ 389713 h 2761837"/>
              <a:gd name="connsiteX273" fmla="*/ 6554755 w 9656525"/>
              <a:gd name="connsiteY273" fmla="*/ 384584 h 2761837"/>
              <a:gd name="connsiteX274" fmla="*/ 6602340 w 9656525"/>
              <a:gd name="connsiteY274" fmla="*/ 356722 h 2761837"/>
              <a:gd name="connsiteX275" fmla="*/ 6744485 w 9656525"/>
              <a:gd name="connsiteY275" fmla="*/ 399689 h 2761837"/>
              <a:gd name="connsiteX276" fmla="*/ 6701780 w 9656525"/>
              <a:gd name="connsiteY276" fmla="*/ 399454 h 2761837"/>
              <a:gd name="connsiteX277" fmla="*/ 6651381 w 9656525"/>
              <a:gd name="connsiteY277" fmla="*/ 405667 h 2761837"/>
              <a:gd name="connsiteX278" fmla="*/ 6780248 w 9656525"/>
              <a:gd name="connsiteY278" fmla="*/ 477765 h 2761837"/>
              <a:gd name="connsiteX279" fmla="*/ 6783718 w 9656525"/>
              <a:gd name="connsiteY279" fmla="*/ 438845 h 2761837"/>
              <a:gd name="connsiteX280" fmla="*/ 6808920 w 9656525"/>
              <a:gd name="connsiteY280" fmla="*/ 435739 h 2761837"/>
              <a:gd name="connsiteX281" fmla="*/ 6885223 w 9656525"/>
              <a:gd name="connsiteY281" fmla="*/ 431832 h 2761837"/>
              <a:gd name="connsiteX282" fmla="*/ 6976870 w 9656525"/>
              <a:gd name="connsiteY282" fmla="*/ 349050 h 2761837"/>
              <a:gd name="connsiteX283" fmla="*/ 7044118 w 9656525"/>
              <a:gd name="connsiteY283" fmla="*/ 406748 h 2761837"/>
              <a:gd name="connsiteX284" fmla="*/ 6971335 w 9656525"/>
              <a:gd name="connsiteY284" fmla="*/ 437714 h 2761837"/>
              <a:gd name="connsiteX285" fmla="*/ 7076411 w 9656525"/>
              <a:gd name="connsiteY285" fmla="*/ 523742 h 2761837"/>
              <a:gd name="connsiteX286" fmla="*/ 7032349 w 9656525"/>
              <a:gd name="connsiteY286" fmla="*/ 578664 h 2761837"/>
              <a:gd name="connsiteX287" fmla="*/ 7149646 w 9656525"/>
              <a:gd name="connsiteY287" fmla="*/ 627443 h 2761837"/>
              <a:gd name="connsiteX288" fmla="*/ 7238274 w 9656525"/>
              <a:gd name="connsiteY288" fmla="*/ 718249 h 2761837"/>
              <a:gd name="connsiteX289" fmla="*/ 7231987 w 9656525"/>
              <a:gd name="connsiteY289" fmla="*/ 735520 h 2761837"/>
              <a:gd name="connsiteX290" fmla="*/ 7225699 w 9656525"/>
              <a:gd name="connsiteY290" fmla="*/ 752792 h 2761837"/>
              <a:gd name="connsiteX291" fmla="*/ 7316038 w 9656525"/>
              <a:gd name="connsiteY291" fmla="*/ 791147 h 2761837"/>
              <a:gd name="connsiteX292" fmla="*/ 7310454 w 9656525"/>
              <a:gd name="connsiteY292" fmla="*/ 813833 h 2761837"/>
              <a:gd name="connsiteX293" fmla="*/ 7306279 w 9656525"/>
              <a:gd name="connsiteY293" fmla="*/ 847340 h 2761837"/>
              <a:gd name="connsiteX294" fmla="*/ 7377051 w 9656525"/>
              <a:gd name="connsiteY294" fmla="*/ 932097 h 2761837"/>
              <a:gd name="connsiteX295" fmla="*/ 7397322 w 9656525"/>
              <a:gd name="connsiteY295" fmla="*/ 891108 h 2761837"/>
              <a:gd name="connsiteX296" fmla="*/ 7481321 w 9656525"/>
              <a:gd name="connsiteY296" fmla="*/ 880753 h 2761837"/>
              <a:gd name="connsiteX297" fmla="*/ 7569498 w 9656525"/>
              <a:gd name="connsiteY297" fmla="*/ 836890 h 2761837"/>
              <a:gd name="connsiteX298" fmla="*/ 7533079 w 9656525"/>
              <a:gd name="connsiteY298" fmla="*/ 819384 h 2761837"/>
              <a:gd name="connsiteX299" fmla="*/ 7546360 w 9656525"/>
              <a:gd name="connsiteY299" fmla="*/ 790251 h 2761837"/>
              <a:gd name="connsiteX300" fmla="*/ 7510999 w 9656525"/>
              <a:gd name="connsiteY300" fmla="*/ 780863 h 2761837"/>
              <a:gd name="connsiteX301" fmla="*/ 7475638 w 9656525"/>
              <a:gd name="connsiteY301" fmla="*/ 771475 h 2761837"/>
              <a:gd name="connsiteX302" fmla="*/ 7387462 w 9656525"/>
              <a:gd name="connsiteY302" fmla="*/ 815337 h 2761837"/>
              <a:gd name="connsiteX303" fmla="*/ 7479814 w 9656525"/>
              <a:gd name="connsiteY303" fmla="*/ 737967 h 2761837"/>
              <a:gd name="connsiteX304" fmla="*/ 7352354 w 9656525"/>
              <a:gd name="connsiteY304" fmla="*/ 676693 h 2761837"/>
              <a:gd name="connsiteX305" fmla="*/ 7327907 w 9656525"/>
              <a:gd name="connsiteY305" fmla="*/ 751192 h 2761837"/>
              <a:gd name="connsiteX306" fmla="*/ 7273986 w 9656525"/>
              <a:gd name="connsiteY306" fmla="*/ 730344 h 2761837"/>
              <a:gd name="connsiteX307" fmla="*/ 7311057 w 9656525"/>
              <a:gd name="connsiteY307" fmla="*/ 687283 h 2761837"/>
              <a:gd name="connsiteX308" fmla="*/ 7299137 w 9656525"/>
              <a:gd name="connsiteY308" fmla="*/ 661257 h 2761837"/>
              <a:gd name="connsiteX309" fmla="*/ 7288622 w 9656525"/>
              <a:gd name="connsiteY309" fmla="*/ 646055 h 2761837"/>
              <a:gd name="connsiteX310" fmla="*/ 7334146 w 9656525"/>
              <a:gd name="connsiteY310" fmla="*/ 667939 h 2761837"/>
              <a:gd name="connsiteX311" fmla="*/ 7362817 w 9656525"/>
              <a:gd name="connsiteY311" fmla="*/ 625912 h 2761837"/>
              <a:gd name="connsiteX312" fmla="*/ 7393624 w 9656525"/>
              <a:gd name="connsiteY312" fmla="*/ 633114 h 2761837"/>
              <a:gd name="connsiteX313" fmla="*/ 7425137 w 9656525"/>
              <a:gd name="connsiteY313" fmla="*/ 645725 h 2761837"/>
              <a:gd name="connsiteX314" fmla="*/ 7430017 w 9656525"/>
              <a:gd name="connsiteY314" fmla="*/ 617629 h 2761837"/>
              <a:gd name="connsiteX315" fmla="*/ 7426902 w 9656525"/>
              <a:gd name="connsiteY315" fmla="*/ 605984 h 2761837"/>
              <a:gd name="connsiteX316" fmla="*/ 7421767 w 9656525"/>
              <a:gd name="connsiteY316" fmla="*/ 599046 h 2761837"/>
              <a:gd name="connsiteX317" fmla="*/ 7439107 w 9656525"/>
              <a:gd name="connsiteY317" fmla="*/ 601387 h 2761837"/>
              <a:gd name="connsiteX318" fmla="*/ 7479713 w 9656525"/>
              <a:gd name="connsiteY318" fmla="*/ 606005 h 2761837"/>
              <a:gd name="connsiteX319" fmla="*/ 7586297 w 9656525"/>
              <a:gd name="connsiteY319" fmla="*/ 834819 h 2761837"/>
              <a:gd name="connsiteX320" fmla="*/ 7565396 w 9656525"/>
              <a:gd name="connsiteY320" fmla="*/ 969369 h 2761837"/>
              <a:gd name="connsiteX321" fmla="*/ 7506670 w 9656525"/>
              <a:gd name="connsiteY321" fmla="*/ 1075589 h 2761837"/>
              <a:gd name="connsiteX322" fmla="*/ 7573167 w 9656525"/>
              <a:gd name="connsiteY322" fmla="*/ 1061893 h 2761837"/>
              <a:gd name="connsiteX323" fmla="*/ 7431924 w 9656525"/>
              <a:gd name="connsiteY323" fmla="*/ 1288262 h 2761837"/>
              <a:gd name="connsiteX324" fmla="*/ 7384996 w 9656525"/>
              <a:gd name="connsiteY324" fmla="*/ 1255554 h 2761837"/>
              <a:gd name="connsiteX325" fmla="*/ 7488563 w 9656525"/>
              <a:gd name="connsiteY325" fmla="*/ 1198797 h 2761837"/>
              <a:gd name="connsiteX326" fmla="*/ 7437458 w 9656525"/>
              <a:gd name="connsiteY326" fmla="*/ 1199598 h 2761837"/>
              <a:gd name="connsiteX327" fmla="*/ 7319882 w 9656525"/>
              <a:gd name="connsiteY327" fmla="*/ 1247083 h 2761837"/>
              <a:gd name="connsiteX328" fmla="*/ 7238724 w 9656525"/>
              <a:gd name="connsiteY328" fmla="*/ 1312077 h 2761837"/>
              <a:gd name="connsiteX329" fmla="*/ 7250644 w 9656525"/>
              <a:gd name="connsiteY329" fmla="*/ 1338102 h 2761837"/>
              <a:gd name="connsiteX330" fmla="*/ 7261155 w 9656525"/>
              <a:gd name="connsiteY330" fmla="*/ 1353303 h 2761837"/>
              <a:gd name="connsiteX331" fmla="*/ 7162468 w 9656525"/>
              <a:gd name="connsiteY331" fmla="*/ 1381964 h 2761837"/>
              <a:gd name="connsiteX332" fmla="*/ 7085509 w 9656525"/>
              <a:gd name="connsiteY332" fmla="*/ 1446438 h 2761837"/>
              <a:gd name="connsiteX333" fmla="*/ 6952979 w 9656525"/>
              <a:gd name="connsiteY333" fmla="*/ 1462774 h 2761837"/>
              <a:gd name="connsiteX334" fmla="*/ 7174618 w 9656525"/>
              <a:gd name="connsiteY334" fmla="*/ 1487331 h 2761837"/>
              <a:gd name="connsiteX335" fmla="*/ 7419129 w 9656525"/>
              <a:gd name="connsiteY335" fmla="*/ 1466210 h 2761837"/>
              <a:gd name="connsiteX336" fmla="*/ 7486190 w 9656525"/>
              <a:gd name="connsiteY336" fmla="*/ 1494799 h 2761837"/>
              <a:gd name="connsiteX337" fmla="*/ 7519970 w 9656525"/>
              <a:gd name="connsiteY337" fmla="*/ 1487159 h 2761837"/>
              <a:gd name="connsiteX338" fmla="*/ 7528523 w 9656525"/>
              <a:gd name="connsiteY338" fmla="*/ 1475652 h 2761837"/>
              <a:gd name="connsiteX339" fmla="*/ 7790018 w 9656525"/>
              <a:gd name="connsiteY339" fmla="*/ 1442484 h 2761837"/>
              <a:gd name="connsiteX340" fmla="*/ 7992507 w 9656525"/>
              <a:gd name="connsiteY340" fmla="*/ 1413092 h 2761837"/>
              <a:gd name="connsiteX341" fmla="*/ 8052009 w 9656525"/>
              <a:gd name="connsiteY341" fmla="*/ 1365448 h 2761837"/>
              <a:gd name="connsiteX342" fmla="*/ 8178262 w 9656525"/>
              <a:gd name="connsiteY342" fmla="*/ 1373810 h 2761837"/>
              <a:gd name="connsiteX343" fmla="*/ 8735964 w 9656525"/>
              <a:gd name="connsiteY343" fmla="*/ 1217579 h 2761837"/>
              <a:gd name="connsiteX344" fmla="*/ 9419732 w 9656525"/>
              <a:gd name="connsiteY344" fmla="*/ 1086162 h 2761837"/>
              <a:gd name="connsiteX345" fmla="*/ 9267009 w 9656525"/>
              <a:gd name="connsiteY345" fmla="*/ 1183609 h 2761837"/>
              <a:gd name="connsiteX346" fmla="*/ 9279606 w 9656525"/>
              <a:gd name="connsiteY346" fmla="*/ 1186914 h 2761837"/>
              <a:gd name="connsiteX347" fmla="*/ 9295615 w 9656525"/>
              <a:gd name="connsiteY347" fmla="*/ 1195317 h 2761837"/>
              <a:gd name="connsiteX348" fmla="*/ 9302694 w 9656525"/>
              <a:gd name="connsiteY348" fmla="*/ 1193655 h 2761837"/>
              <a:gd name="connsiteX349" fmla="*/ 9376466 w 9656525"/>
              <a:gd name="connsiteY349" fmla="*/ 1187567 h 2761837"/>
              <a:gd name="connsiteX350" fmla="*/ 9248657 w 9656525"/>
              <a:gd name="connsiteY350" fmla="*/ 1316299 h 2761837"/>
              <a:gd name="connsiteX351" fmla="*/ 9282250 w 9656525"/>
              <a:gd name="connsiteY351" fmla="*/ 1325110 h 2761837"/>
              <a:gd name="connsiteX352" fmla="*/ 9197396 w 9656525"/>
              <a:gd name="connsiteY352" fmla="*/ 1379856 h 2761837"/>
              <a:gd name="connsiteX353" fmla="*/ 9095996 w 9656525"/>
              <a:gd name="connsiteY353" fmla="*/ 1408262 h 2761837"/>
              <a:gd name="connsiteX354" fmla="*/ 9053414 w 9656525"/>
              <a:gd name="connsiteY354" fmla="*/ 1449345 h 2761837"/>
              <a:gd name="connsiteX355" fmla="*/ 8943335 w 9656525"/>
              <a:gd name="connsiteY355" fmla="*/ 1500225 h 2761837"/>
              <a:gd name="connsiteX356" fmla="*/ 8833630 w 9656525"/>
              <a:gd name="connsiteY356" fmla="*/ 1518202 h 2761837"/>
              <a:gd name="connsiteX357" fmla="*/ 8799602 w 9656525"/>
              <a:gd name="connsiteY357" fmla="*/ 1547778 h 2761837"/>
              <a:gd name="connsiteX358" fmla="*/ 9077892 w 9656525"/>
              <a:gd name="connsiteY358" fmla="*/ 1519017 h 2761837"/>
              <a:gd name="connsiteX359" fmla="*/ 9356495 w 9656525"/>
              <a:gd name="connsiteY359" fmla="*/ 1462835 h 2761837"/>
              <a:gd name="connsiteX360" fmla="*/ 9415063 w 9656525"/>
              <a:gd name="connsiteY360" fmla="*/ 1497448 h 2761837"/>
              <a:gd name="connsiteX361" fmla="*/ 9157036 w 9656525"/>
              <a:gd name="connsiteY361" fmla="*/ 1596151 h 2761837"/>
              <a:gd name="connsiteX362" fmla="*/ 8890393 w 9656525"/>
              <a:gd name="connsiteY362" fmla="*/ 1711845 h 2761837"/>
              <a:gd name="connsiteX363" fmla="*/ 8924049 w 9656525"/>
              <a:gd name="connsiteY363" fmla="*/ 1715172 h 2761837"/>
              <a:gd name="connsiteX364" fmla="*/ 8949275 w 9656525"/>
              <a:gd name="connsiteY364" fmla="*/ 1719039 h 2761837"/>
              <a:gd name="connsiteX365" fmla="*/ 8974314 w 9656525"/>
              <a:gd name="connsiteY365" fmla="*/ 1739356 h 2761837"/>
              <a:gd name="connsiteX366" fmla="*/ 9253413 w 9656525"/>
              <a:gd name="connsiteY366" fmla="*/ 1639305 h 2761837"/>
              <a:gd name="connsiteX367" fmla="*/ 9337457 w 9656525"/>
              <a:gd name="connsiteY367" fmla="*/ 1655848 h 2761837"/>
              <a:gd name="connsiteX368" fmla="*/ 9227316 w 9656525"/>
              <a:gd name="connsiteY368" fmla="*/ 1712212 h 2761837"/>
              <a:gd name="connsiteX369" fmla="*/ 9370552 w 9656525"/>
              <a:gd name="connsiteY369" fmla="*/ 1708529 h 2761837"/>
              <a:gd name="connsiteX370" fmla="*/ 9480319 w 9656525"/>
              <a:gd name="connsiteY370" fmla="*/ 1685068 h 2761837"/>
              <a:gd name="connsiteX371" fmla="*/ 9564238 w 9656525"/>
              <a:gd name="connsiteY371" fmla="*/ 1712580 h 2761837"/>
              <a:gd name="connsiteX372" fmla="*/ 9656525 w 9656525"/>
              <a:gd name="connsiteY372" fmla="*/ 1745035 h 2761837"/>
              <a:gd name="connsiteX373" fmla="*/ 9410830 w 9656525"/>
              <a:gd name="connsiteY373" fmla="*/ 1870348 h 2761837"/>
              <a:gd name="connsiteX374" fmla="*/ 9529028 w 9656525"/>
              <a:gd name="connsiteY374" fmla="*/ 1846347 h 2761837"/>
              <a:gd name="connsiteX375" fmla="*/ 9427130 w 9656525"/>
              <a:gd name="connsiteY375" fmla="*/ 1918624 h 2761837"/>
              <a:gd name="connsiteX376" fmla="*/ 9309429 w 9656525"/>
              <a:gd name="connsiteY376" fmla="*/ 1898754 h 2761837"/>
              <a:gd name="connsiteX377" fmla="*/ 9225075 w 9656525"/>
              <a:gd name="connsiteY377" fmla="*/ 1909630 h 2761837"/>
              <a:gd name="connsiteX378" fmla="*/ 9258169 w 9656525"/>
              <a:gd name="connsiteY378" fmla="*/ 1962311 h 2761837"/>
              <a:gd name="connsiteX379" fmla="*/ 9371965 w 9656525"/>
              <a:gd name="connsiteY379" fmla="*/ 1955032 h 2761837"/>
              <a:gd name="connsiteX380" fmla="*/ 9494189 w 9656525"/>
              <a:gd name="connsiteY380" fmla="*/ 1947213 h 2761837"/>
              <a:gd name="connsiteX381" fmla="*/ 9510613 w 9656525"/>
              <a:gd name="connsiteY381" fmla="*/ 1984521 h 2761837"/>
              <a:gd name="connsiteX382" fmla="*/ 9167919 w 9656525"/>
              <a:gd name="connsiteY382" fmla="*/ 2121519 h 2761837"/>
              <a:gd name="connsiteX383" fmla="*/ 8824977 w 9656525"/>
              <a:gd name="connsiteY383" fmla="*/ 2280453 h 2761837"/>
              <a:gd name="connsiteX384" fmla="*/ 8841462 w 9656525"/>
              <a:gd name="connsiteY384" fmla="*/ 2312278 h 2761837"/>
              <a:gd name="connsiteX385" fmla="*/ 8791012 w 9656525"/>
              <a:gd name="connsiteY385" fmla="*/ 2304545 h 2761837"/>
              <a:gd name="connsiteX386" fmla="*/ 8825599 w 9656525"/>
              <a:gd name="connsiteY386" fmla="*/ 2225615 h 2761837"/>
              <a:gd name="connsiteX387" fmla="*/ 8766657 w 9656525"/>
              <a:gd name="connsiteY387" fmla="*/ 2223906 h 2761837"/>
              <a:gd name="connsiteX388" fmla="*/ 8470948 w 9656525"/>
              <a:gd name="connsiteY388" fmla="*/ 2303100 h 2761837"/>
              <a:gd name="connsiteX389" fmla="*/ 7610850 w 9656525"/>
              <a:gd name="connsiteY389" fmla="*/ 2385518 h 2761837"/>
              <a:gd name="connsiteX390" fmla="*/ 7442265 w 9656525"/>
              <a:gd name="connsiteY390" fmla="*/ 2396302 h 2761837"/>
              <a:gd name="connsiteX391" fmla="*/ 7400428 w 9656525"/>
              <a:gd name="connsiteY391" fmla="*/ 2371580 h 2761837"/>
              <a:gd name="connsiteX392" fmla="*/ 7282170 w 9656525"/>
              <a:gd name="connsiteY392" fmla="*/ 2401064 h 2761837"/>
              <a:gd name="connsiteX393" fmla="*/ 7247955 w 9656525"/>
              <a:gd name="connsiteY393" fmla="*/ 2447091 h 2761837"/>
              <a:gd name="connsiteX394" fmla="*/ 7298468 w 9656525"/>
              <a:gd name="connsiteY394" fmla="*/ 2449340 h 2761837"/>
              <a:gd name="connsiteX395" fmla="*/ 7340366 w 9656525"/>
              <a:gd name="connsiteY395" fmla="*/ 2468579 h 2761837"/>
              <a:gd name="connsiteX396" fmla="*/ 7331844 w 9656525"/>
              <a:gd name="connsiteY396" fmla="*/ 2477344 h 2761837"/>
              <a:gd name="connsiteX397" fmla="*/ 7323259 w 9656525"/>
              <a:gd name="connsiteY397" fmla="*/ 2491592 h 2761837"/>
              <a:gd name="connsiteX398" fmla="*/ 7339992 w 9656525"/>
              <a:gd name="connsiteY398" fmla="*/ 2501482 h 2761837"/>
              <a:gd name="connsiteX399" fmla="*/ 7189075 w 9656525"/>
              <a:gd name="connsiteY399" fmla="*/ 2439898 h 2761837"/>
              <a:gd name="connsiteX400" fmla="*/ 7201968 w 9656525"/>
              <a:gd name="connsiteY400" fmla="*/ 2417153 h 2761837"/>
              <a:gd name="connsiteX401" fmla="*/ 7214736 w 9656525"/>
              <a:gd name="connsiteY401" fmla="*/ 2405377 h 2761837"/>
              <a:gd name="connsiteX402" fmla="*/ 7063134 w 9656525"/>
              <a:gd name="connsiteY402" fmla="*/ 2404116 h 2761837"/>
              <a:gd name="connsiteX403" fmla="*/ 6954176 w 9656525"/>
              <a:gd name="connsiteY403" fmla="*/ 2356287 h 2761837"/>
              <a:gd name="connsiteX404" fmla="*/ 6979774 w 9656525"/>
              <a:gd name="connsiteY404" fmla="*/ 2327250 h 2761837"/>
              <a:gd name="connsiteX405" fmla="*/ 7088669 w 9656525"/>
              <a:gd name="connsiteY405" fmla="*/ 2380563 h 2761837"/>
              <a:gd name="connsiteX406" fmla="*/ 7232341 w 9656525"/>
              <a:gd name="connsiteY406" fmla="*/ 2338493 h 2761837"/>
              <a:gd name="connsiteX407" fmla="*/ 7173709 w 9656525"/>
              <a:gd name="connsiteY407" fmla="*/ 2309365 h 2761837"/>
              <a:gd name="connsiteX408" fmla="*/ 7055762 w 9656525"/>
              <a:gd name="connsiteY408" fmla="*/ 2311430 h 2761837"/>
              <a:gd name="connsiteX409" fmla="*/ 6844782 w 9656525"/>
              <a:gd name="connsiteY409" fmla="*/ 2346845 h 2761837"/>
              <a:gd name="connsiteX410" fmla="*/ 6819431 w 9656525"/>
              <a:gd name="connsiteY410" fmla="*/ 2353946 h 2761837"/>
              <a:gd name="connsiteX411" fmla="*/ 6894797 w 9656525"/>
              <a:gd name="connsiteY411" fmla="*/ 2392964 h 2761837"/>
              <a:gd name="connsiteX412" fmla="*/ 6709415 w 9656525"/>
              <a:gd name="connsiteY412" fmla="*/ 2399342 h 2761837"/>
              <a:gd name="connsiteX413" fmla="*/ 6801701 w 9656525"/>
              <a:gd name="connsiteY413" fmla="*/ 2431798 h 2761837"/>
              <a:gd name="connsiteX414" fmla="*/ 6662852 w 9656525"/>
              <a:gd name="connsiteY414" fmla="*/ 2420132 h 2761837"/>
              <a:gd name="connsiteX415" fmla="*/ 6627984 w 9656525"/>
              <a:gd name="connsiteY415" fmla="*/ 2419025 h 2761837"/>
              <a:gd name="connsiteX416" fmla="*/ 6667394 w 9656525"/>
              <a:gd name="connsiteY416" fmla="*/ 2391072 h 2761837"/>
              <a:gd name="connsiteX417" fmla="*/ 6456910 w 9656525"/>
              <a:gd name="connsiteY417" fmla="*/ 2382616 h 2761837"/>
              <a:gd name="connsiteX418" fmla="*/ 6415261 w 9656525"/>
              <a:gd name="connsiteY418" fmla="*/ 2341442 h 2761837"/>
              <a:gd name="connsiteX419" fmla="*/ 5977312 w 9656525"/>
              <a:gd name="connsiteY419" fmla="*/ 2336578 h 2761837"/>
              <a:gd name="connsiteX420" fmla="*/ 5110154 w 9656525"/>
              <a:gd name="connsiteY420" fmla="*/ 2298891 h 2761837"/>
              <a:gd name="connsiteX421" fmla="*/ 4285702 w 9656525"/>
              <a:gd name="connsiteY421" fmla="*/ 2209155 h 2761837"/>
              <a:gd name="connsiteX422" fmla="*/ 4289326 w 9656525"/>
              <a:gd name="connsiteY422" fmla="*/ 2260982 h 2761837"/>
              <a:gd name="connsiteX423" fmla="*/ 4326667 w 9656525"/>
              <a:gd name="connsiteY423" fmla="*/ 2310651 h 2761837"/>
              <a:gd name="connsiteX424" fmla="*/ 4258169 w 9656525"/>
              <a:gd name="connsiteY424" fmla="*/ 2362296 h 2761837"/>
              <a:gd name="connsiteX425" fmla="*/ 4235183 w 9656525"/>
              <a:gd name="connsiteY425" fmla="*/ 2390745 h 2761837"/>
              <a:gd name="connsiteX426" fmla="*/ 4231013 w 9656525"/>
              <a:gd name="connsiteY426" fmla="*/ 2389378 h 2761837"/>
              <a:gd name="connsiteX427" fmla="*/ 4174255 w 9656525"/>
              <a:gd name="connsiteY427" fmla="*/ 2380679 h 2761837"/>
              <a:gd name="connsiteX428" fmla="*/ 4115499 w 9656525"/>
              <a:gd name="connsiteY428" fmla="*/ 2362517 h 2761837"/>
              <a:gd name="connsiteX429" fmla="*/ 4081346 w 9656525"/>
              <a:gd name="connsiteY429" fmla="*/ 2403062 h 2761837"/>
              <a:gd name="connsiteX430" fmla="*/ 4063741 w 9656525"/>
              <a:gd name="connsiteY430" fmla="*/ 2469946 h 2761837"/>
              <a:gd name="connsiteX431" fmla="*/ 4021096 w 9656525"/>
              <a:gd name="connsiteY431" fmla="*/ 2516512 h 2761837"/>
              <a:gd name="connsiteX432" fmla="*/ 3987379 w 9656525"/>
              <a:gd name="connsiteY432" fmla="*/ 2518670 h 2761837"/>
              <a:gd name="connsiteX433" fmla="*/ 3986445 w 9656525"/>
              <a:gd name="connsiteY433" fmla="*/ 2600926 h 2761837"/>
              <a:gd name="connsiteX434" fmla="*/ 3944548 w 9656525"/>
              <a:gd name="connsiteY434" fmla="*/ 2581688 h 2761837"/>
              <a:gd name="connsiteX435" fmla="*/ 3876678 w 9656525"/>
              <a:gd name="connsiteY435" fmla="*/ 2624388 h 2761837"/>
              <a:gd name="connsiteX436" fmla="*/ 3935247 w 9656525"/>
              <a:gd name="connsiteY436" fmla="*/ 2659000 h 2761837"/>
              <a:gd name="connsiteX437" fmla="*/ 3918078 w 9656525"/>
              <a:gd name="connsiteY437" fmla="*/ 2687497 h 2761837"/>
              <a:gd name="connsiteX438" fmla="*/ 4010550 w 9656525"/>
              <a:gd name="connsiteY438" fmla="*/ 2703501 h 2761837"/>
              <a:gd name="connsiteX439" fmla="*/ 3909524 w 9656525"/>
              <a:gd name="connsiteY439" fmla="*/ 2699004 h 2761837"/>
              <a:gd name="connsiteX440" fmla="*/ 3892478 w 9656525"/>
              <a:gd name="connsiteY440" fmla="*/ 2716534 h 2761837"/>
              <a:gd name="connsiteX441" fmla="*/ 3733771 w 9656525"/>
              <a:gd name="connsiteY441" fmla="*/ 2657162 h 2761837"/>
              <a:gd name="connsiteX442" fmla="*/ 3732232 w 9656525"/>
              <a:gd name="connsiteY442" fmla="*/ 2657590 h 2761837"/>
              <a:gd name="connsiteX443" fmla="*/ 3745823 w 9656525"/>
              <a:gd name="connsiteY443" fmla="*/ 2650568 h 2761837"/>
              <a:gd name="connsiteX444" fmla="*/ 3784080 w 9656525"/>
              <a:gd name="connsiteY444" fmla="*/ 2619352 h 2761837"/>
              <a:gd name="connsiteX445" fmla="*/ 3659010 w 9656525"/>
              <a:gd name="connsiteY445" fmla="*/ 2506795 h 2761837"/>
              <a:gd name="connsiteX446" fmla="*/ 3694346 w 9656525"/>
              <a:gd name="connsiteY446" fmla="*/ 2362059 h 2761837"/>
              <a:gd name="connsiteX447" fmla="*/ 3576835 w 9656525"/>
              <a:gd name="connsiteY447" fmla="*/ 2325737 h 2761837"/>
              <a:gd name="connsiteX448" fmla="*/ 3475060 w 9656525"/>
              <a:gd name="connsiteY448" fmla="*/ 2387047 h 2761837"/>
              <a:gd name="connsiteX449" fmla="*/ 3600503 w 9656525"/>
              <a:gd name="connsiteY449" fmla="*/ 2466699 h 2761837"/>
              <a:gd name="connsiteX450" fmla="*/ 3557921 w 9656525"/>
              <a:gd name="connsiteY450" fmla="*/ 2507782 h 2761837"/>
              <a:gd name="connsiteX451" fmla="*/ 3381530 w 9656525"/>
              <a:gd name="connsiteY451" fmla="*/ 2464267 h 2761837"/>
              <a:gd name="connsiteX452" fmla="*/ 3356428 w 9656525"/>
              <a:gd name="connsiteY452" fmla="*/ 2449433 h 2761837"/>
              <a:gd name="connsiteX453" fmla="*/ 3305665 w 9656525"/>
              <a:gd name="connsiteY453" fmla="*/ 2469120 h 2761837"/>
              <a:gd name="connsiteX454" fmla="*/ 3382090 w 9656525"/>
              <a:gd name="connsiteY454" fmla="*/ 2414913 h 2761837"/>
              <a:gd name="connsiteX455" fmla="*/ 3341187 w 9656525"/>
              <a:gd name="connsiteY455" fmla="*/ 2307932 h 2761837"/>
              <a:gd name="connsiteX456" fmla="*/ 3341499 w 9656525"/>
              <a:gd name="connsiteY456" fmla="*/ 2280514 h 2761837"/>
              <a:gd name="connsiteX457" fmla="*/ 3257517 w 9656525"/>
              <a:gd name="connsiteY457" fmla="*/ 2258487 h 2761837"/>
              <a:gd name="connsiteX458" fmla="*/ 3190020 w 9656525"/>
              <a:gd name="connsiteY458" fmla="*/ 2268284 h 2761837"/>
              <a:gd name="connsiteX459" fmla="*/ 3131234 w 9656525"/>
              <a:gd name="connsiteY459" fmla="*/ 2252865 h 2761837"/>
              <a:gd name="connsiteX460" fmla="*/ 3047159 w 9656525"/>
              <a:gd name="connsiteY460" fmla="*/ 2239064 h 2761837"/>
              <a:gd name="connsiteX461" fmla="*/ 2988029 w 9656525"/>
              <a:gd name="connsiteY461" fmla="*/ 2253806 h 2761837"/>
              <a:gd name="connsiteX462" fmla="*/ 3017345 w 9656525"/>
              <a:gd name="connsiteY462" fmla="*/ 2268370 h 2761837"/>
              <a:gd name="connsiteX463" fmla="*/ 3063581 w 9656525"/>
              <a:gd name="connsiteY463" fmla="*/ 2276372 h 2761837"/>
              <a:gd name="connsiteX464" fmla="*/ 3012757 w 9656525"/>
              <a:gd name="connsiteY464" fmla="*/ 2301543 h 2761837"/>
              <a:gd name="connsiteX465" fmla="*/ 2878573 w 9656525"/>
              <a:gd name="connsiteY465" fmla="*/ 2249848 h 2761837"/>
              <a:gd name="connsiteX466" fmla="*/ 2920657 w 9656525"/>
              <a:gd name="connsiteY466" fmla="*/ 2252636 h 2761837"/>
              <a:gd name="connsiteX467" fmla="*/ 2971233 w 9656525"/>
              <a:gd name="connsiteY467" fmla="*/ 2249401 h 2761837"/>
              <a:gd name="connsiteX468" fmla="*/ 2854219 w 9656525"/>
              <a:gd name="connsiteY468" fmla="*/ 2169209 h 2761837"/>
              <a:gd name="connsiteX469" fmla="*/ 2845354 w 9656525"/>
              <a:gd name="connsiteY469" fmla="*/ 2208134 h 2761837"/>
              <a:gd name="connsiteX470" fmla="*/ 2820066 w 9656525"/>
              <a:gd name="connsiteY470" fmla="*/ 2209752 h 2761837"/>
              <a:gd name="connsiteX471" fmla="*/ 2744265 w 9656525"/>
              <a:gd name="connsiteY471" fmla="*/ 2209121 h 2761837"/>
              <a:gd name="connsiteX472" fmla="*/ 2642305 w 9656525"/>
              <a:gd name="connsiteY472" fmla="*/ 2286881 h 2761837"/>
              <a:gd name="connsiteX473" fmla="*/ 2584046 w 9656525"/>
              <a:gd name="connsiteY473" fmla="*/ 2224850 h 2761837"/>
              <a:gd name="connsiteX474" fmla="*/ 2660160 w 9656525"/>
              <a:gd name="connsiteY474" fmla="*/ 2198061 h 2761837"/>
              <a:gd name="connsiteX475" fmla="*/ 2568558 w 9656525"/>
              <a:gd name="connsiteY475" fmla="*/ 2105285 h 2761837"/>
              <a:gd name="connsiteX476" fmla="*/ 2619693 w 9656525"/>
              <a:gd name="connsiteY476" fmla="*/ 2052695 h 2761837"/>
              <a:gd name="connsiteX477" fmla="*/ 2510829 w 9656525"/>
              <a:gd name="connsiteY477" fmla="*/ 1996641 h 2761837"/>
              <a:gd name="connsiteX478" fmla="*/ 2436117 w 9656525"/>
              <a:gd name="connsiteY478" fmla="*/ 1900042 h 2761837"/>
              <a:gd name="connsiteX479" fmla="*/ 2444734 w 9656525"/>
              <a:gd name="connsiteY479" fmla="*/ 1883052 h 2761837"/>
              <a:gd name="connsiteX480" fmla="*/ 2453350 w 9656525"/>
              <a:gd name="connsiteY480" fmla="*/ 1866061 h 2761837"/>
              <a:gd name="connsiteX481" fmla="*/ 2369616 w 9656525"/>
              <a:gd name="connsiteY481" fmla="*/ 1822099 h 2761837"/>
              <a:gd name="connsiteX482" fmla="*/ 2378295 w 9656525"/>
              <a:gd name="connsiteY482" fmla="*/ 1799625 h 2761837"/>
              <a:gd name="connsiteX483" fmla="*/ 2387098 w 9656525"/>
              <a:gd name="connsiteY483" fmla="*/ 1766183 h 2761837"/>
              <a:gd name="connsiteX484" fmla="*/ 2329151 w 9656525"/>
              <a:gd name="connsiteY484" fmla="*/ 1676732 h 2761837"/>
              <a:gd name="connsiteX485" fmla="*/ 2303427 w 9656525"/>
              <a:gd name="connsiteY485" fmla="*/ 1716736 h 2761837"/>
              <a:gd name="connsiteX486" fmla="*/ 2219134 w 9656525"/>
              <a:gd name="connsiteY486" fmla="*/ 1722129 h 2761837"/>
              <a:gd name="connsiteX487" fmla="*/ 2126039 w 9656525"/>
              <a:gd name="connsiteY487" fmla="*/ 1760962 h 2761837"/>
              <a:gd name="connsiteX488" fmla="*/ 2159507 w 9656525"/>
              <a:gd name="connsiteY488" fmla="*/ 1780741 h 2761837"/>
              <a:gd name="connsiteX489" fmla="*/ 2142337 w 9656525"/>
              <a:gd name="connsiteY489" fmla="*/ 1809238 h 2761837"/>
              <a:gd name="connsiteX490" fmla="*/ 2175899 w 9656525"/>
              <a:gd name="connsiteY490" fmla="*/ 1820792 h 2761837"/>
              <a:gd name="connsiteX491" fmla="*/ 2209461 w 9656525"/>
              <a:gd name="connsiteY491" fmla="*/ 1832344 h 2761837"/>
              <a:gd name="connsiteX492" fmla="*/ 2302555 w 9656525"/>
              <a:gd name="connsiteY492" fmla="*/ 1793509 h 2761837"/>
              <a:gd name="connsiteX493" fmla="*/ 2200657 w 9656525"/>
              <a:gd name="connsiteY493" fmla="*/ 1865786 h 2761837"/>
              <a:gd name="connsiteX494" fmla="*/ 2317796 w 9656525"/>
              <a:gd name="connsiteY494" fmla="*/ 1935011 h 2761837"/>
              <a:gd name="connsiteX495" fmla="*/ 2352321 w 9656525"/>
              <a:gd name="connsiteY495" fmla="*/ 1861564 h 2761837"/>
              <a:gd name="connsiteX496" fmla="*/ 2402587 w 9656525"/>
              <a:gd name="connsiteY496" fmla="*/ 1885748 h 2761837"/>
              <a:gd name="connsiteX497" fmla="*/ 2360005 w 9656525"/>
              <a:gd name="connsiteY497" fmla="*/ 1926830 h 2761837"/>
              <a:gd name="connsiteX498" fmla="*/ 2368122 w 9656525"/>
              <a:gd name="connsiteY498" fmla="*/ 1953711 h 2761837"/>
              <a:gd name="connsiteX499" fmla="*/ 2376366 w 9656525"/>
              <a:gd name="connsiteY499" fmla="*/ 1969623 h 2761837"/>
              <a:gd name="connsiteX500" fmla="*/ 2334529 w 9656525"/>
              <a:gd name="connsiteY500" fmla="*/ 1944900 h 2761837"/>
              <a:gd name="connsiteX501" fmla="*/ 2300376 w 9656525"/>
              <a:gd name="connsiteY501" fmla="*/ 1985443 h 2761837"/>
              <a:gd name="connsiteX502" fmla="*/ 2270998 w 9656525"/>
              <a:gd name="connsiteY502" fmla="*/ 1976363 h 2761837"/>
              <a:gd name="connsiteX503" fmla="*/ 2241684 w 9656525"/>
              <a:gd name="connsiteY503" fmla="*/ 1961799 h 2761837"/>
              <a:gd name="connsiteX504" fmla="*/ 2232943 w 9656525"/>
              <a:gd name="connsiteY504" fmla="*/ 1989757 h 2761837"/>
              <a:gd name="connsiteX505" fmla="*/ 2234387 w 9656525"/>
              <a:gd name="connsiteY505" fmla="*/ 2001651 h 2761837"/>
              <a:gd name="connsiteX506" fmla="*/ 2238480 w 9656525"/>
              <a:gd name="connsiteY506" fmla="*/ 2008936 h 2761837"/>
              <a:gd name="connsiteX507" fmla="*/ 2221707 w 9656525"/>
              <a:gd name="connsiteY507" fmla="*/ 2005546 h 2761837"/>
              <a:gd name="connsiteX508" fmla="*/ 2182305 w 9656525"/>
              <a:gd name="connsiteY508" fmla="*/ 1998476 h 2761837"/>
              <a:gd name="connsiteX509" fmla="*/ 2109179 w 9656525"/>
              <a:gd name="connsiteY509" fmla="*/ 1762041 h 2761837"/>
              <a:gd name="connsiteX510" fmla="*/ 2148605 w 9656525"/>
              <a:gd name="connsiteY510" fmla="*/ 1628003 h 2761837"/>
              <a:gd name="connsiteX511" fmla="*/ 2221375 w 9656525"/>
              <a:gd name="connsiteY511" fmla="*/ 1524711 h 2761837"/>
              <a:gd name="connsiteX512" fmla="*/ 2153879 w 9656525"/>
              <a:gd name="connsiteY512" fmla="*/ 1534509 h 2761837"/>
              <a:gd name="connsiteX513" fmla="*/ 2217432 w 9656525"/>
              <a:gd name="connsiteY513" fmla="*/ 1419749 h 2761837"/>
              <a:gd name="connsiteX514" fmla="*/ 2217206 w 9656525"/>
              <a:gd name="connsiteY514" fmla="*/ 1419641 h 2761837"/>
              <a:gd name="connsiteX515" fmla="*/ 2184311 w 9656525"/>
              <a:gd name="connsiteY515" fmla="*/ 1429195 h 2761837"/>
              <a:gd name="connsiteX516" fmla="*/ 2177319 w 9656525"/>
              <a:gd name="connsiteY516" fmla="*/ 1441056 h 2761837"/>
              <a:gd name="connsiteX517" fmla="*/ 1919032 w 9656525"/>
              <a:gd name="connsiteY517" fmla="*/ 1489389 h 2761837"/>
              <a:gd name="connsiteX518" fmla="*/ 1719541 w 9656525"/>
              <a:gd name="connsiteY518" fmla="*/ 1530475 h 2761837"/>
              <a:gd name="connsiteX519" fmla="*/ 1666375 w 9656525"/>
              <a:gd name="connsiteY519" fmla="*/ 1581019 h 2761837"/>
              <a:gd name="connsiteX520" fmla="*/ 1538262 w 9656525"/>
              <a:gd name="connsiteY520" fmla="*/ 1580314 h 2761837"/>
              <a:gd name="connsiteX521" fmla="*/ 999350 w 9656525"/>
              <a:gd name="connsiteY521" fmla="*/ 1767719 h 2761837"/>
              <a:gd name="connsiteX522" fmla="*/ 330213 w 9656525"/>
              <a:gd name="connsiteY522" fmla="*/ 1938179 h 2761837"/>
              <a:gd name="connsiteX523" fmla="*/ 470147 w 9656525"/>
              <a:gd name="connsiteY523" fmla="*/ 1832948 h 2761837"/>
              <a:gd name="connsiteX524" fmla="*/ 457018 w 9656525"/>
              <a:gd name="connsiteY524" fmla="*/ 1830443 h 2761837"/>
              <a:gd name="connsiteX525" fmla="*/ 439748 w 9656525"/>
              <a:gd name="connsiteY525" fmla="*/ 1823111 h 2761837"/>
              <a:gd name="connsiteX526" fmla="*/ 432861 w 9656525"/>
              <a:gd name="connsiteY526" fmla="*/ 1825173 h 2761837"/>
              <a:gd name="connsiteX527" fmla="*/ 359539 w 9656525"/>
              <a:gd name="connsiteY527" fmla="*/ 1835585 h 2761837"/>
              <a:gd name="connsiteX528" fmla="*/ 470048 w 9656525"/>
              <a:gd name="connsiteY528" fmla="*/ 1700987 h 2761837"/>
              <a:gd name="connsiteX529" fmla="*/ 435037 w 9656525"/>
              <a:gd name="connsiteY529" fmla="*/ 1694305 h 2761837"/>
              <a:gd name="connsiteX530" fmla="*/ 512702 w 9656525"/>
              <a:gd name="connsiteY530" fmla="*/ 1635242 h 2761837"/>
              <a:gd name="connsiteX531" fmla="*/ 610687 w 9656525"/>
              <a:gd name="connsiteY531" fmla="*/ 1601167 h 2761837"/>
              <a:gd name="connsiteX532" fmla="*/ 647758 w 9656525"/>
              <a:gd name="connsiteY532" fmla="*/ 1558106 h 2761837"/>
              <a:gd name="connsiteX533" fmla="*/ 751324 w 9656525"/>
              <a:gd name="connsiteY533" fmla="*/ 1501350 h 2761837"/>
              <a:gd name="connsiteX534" fmla="*/ 859117 w 9656525"/>
              <a:gd name="connsiteY534" fmla="*/ 1477065 h 2761837"/>
              <a:gd name="connsiteX535" fmla="*/ 889195 w 9656525"/>
              <a:gd name="connsiteY535" fmla="*/ 1445862 h 2761837"/>
              <a:gd name="connsiteX536" fmla="*/ 613402 w 9656525"/>
              <a:gd name="connsiteY536" fmla="*/ 1490855 h 2761837"/>
              <a:gd name="connsiteX537" fmla="*/ 341132 w 9656525"/>
              <a:gd name="connsiteY537" fmla="*/ 1562909 h 2761837"/>
              <a:gd name="connsiteX538" fmla="*/ 277400 w 9656525"/>
              <a:gd name="connsiteY538" fmla="*/ 1532272 h 2761837"/>
              <a:gd name="connsiteX539" fmla="*/ 523039 w 9656525"/>
              <a:gd name="connsiteY539" fmla="*/ 1419510 h 2761837"/>
              <a:gd name="connsiteX540" fmla="*/ 774966 w 9656525"/>
              <a:gd name="connsiteY540" fmla="*/ 1289476 h 2761837"/>
              <a:gd name="connsiteX541" fmla="*/ 740662 w 9656525"/>
              <a:gd name="connsiteY541" fmla="*/ 1288206 h 2761837"/>
              <a:gd name="connsiteX542" fmla="*/ 714758 w 9656525"/>
              <a:gd name="connsiteY542" fmla="*/ 1285901 h 2761837"/>
              <a:gd name="connsiteX543" fmla="*/ 686740 w 9656525"/>
              <a:gd name="connsiteY543" fmla="*/ 1267358 h 2761837"/>
              <a:gd name="connsiteX544" fmla="*/ 420101 w 9656525"/>
              <a:gd name="connsiteY544" fmla="*/ 1382708 h 2761837"/>
              <a:gd name="connsiteX545" fmla="*/ 333285 w 9656525"/>
              <a:gd name="connsiteY545" fmla="*/ 1371413 h 2761837"/>
              <a:gd name="connsiteX546" fmla="*/ 436148 w 9656525"/>
              <a:gd name="connsiteY546" fmla="*/ 1309244 h 2761837"/>
              <a:gd name="connsiteX547" fmla="*/ 292644 w 9656525"/>
              <a:gd name="connsiteY547" fmla="*/ 1321434 h 2761837"/>
              <a:gd name="connsiteX548" fmla="*/ 185556 w 9656525"/>
              <a:gd name="connsiteY548" fmla="*/ 1351132 h 2761837"/>
              <a:gd name="connsiteX549" fmla="*/ 97330 w 9656525"/>
              <a:gd name="connsiteY549" fmla="*/ 1329012 h 2761837"/>
              <a:gd name="connsiteX550" fmla="*/ 0 w 9656525"/>
              <a:gd name="connsiteY550" fmla="*/ 1302518 h 2761837"/>
              <a:gd name="connsiteX551" fmla="*/ 229519 w 9656525"/>
              <a:gd name="connsiteY551" fmla="*/ 1164249 h 2761837"/>
              <a:gd name="connsiteX552" fmla="*/ 114028 w 9656525"/>
              <a:gd name="connsiteY552" fmla="*/ 1194979 h 2761837"/>
              <a:gd name="connsiteX553" fmla="*/ 206382 w 9656525"/>
              <a:gd name="connsiteY553" fmla="*/ 1117610 h 2761837"/>
              <a:gd name="connsiteX554" fmla="*/ 327501 w 9656525"/>
              <a:gd name="connsiteY554" fmla="*/ 1130174 h 2761837"/>
              <a:gd name="connsiteX555" fmla="*/ 410799 w 9656525"/>
              <a:gd name="connsiteY555" fmla="*/ 1114408 h 2761837"/>
              <a:gd name="connsiteX556" fmla="*/ 370155 w 9656525"/>
              <a:gd name="connsiteY556" fmla="*/ 1064429 h 2761837"/>
              <a:gd name="connsiteX557" fmla="*/ 256754 w 9656525"/>
              <a:gd name="connsiteY557" fmla="*/ 1078408 h 2761837"/>
              <a:gd name="connsiteX558" fmla="*/ 134955 w 9656525"/>
              <a:gd name="connsiteY558" fmla="*/ 1093421 h 2761837"/>
              <a:gd name="connsiteX559" fmla="*/ 113226 w 9656525"/>
              <a:gd name="connsiteY559" fmla="*/ 1057607 h 2761837"/>
              <a:gd name="connsiteX560" fmla="*/ 438639 w 9656525"/>
              <a:gd name="connsiteY560" fmla="*/ 902018 h 2761837"/>
              <a:gd name="connsiteX561" fmla="*/ 761237 w 9656525"/>
              <a:gd name="connsiteY561" fmla="*/ 724780 h 2761837"/>
              <a:gd name="connsiteX562" fmla="*/ 740214 w 9656525"/>
              <a:gd name="connsiteY562" fmla="*/ 694379 h 2761837"/>
              <a:gd name="connsiteX563" fmla="*/ 792021 w 9656525"/>
              <a:gd name="connsiteY563" fmla="*/ 698990 h 2761837"/>
              <a:gd name="connsiteX564" fmla="*/ 768280 w 9656525"/>
              <a:gd name="connsiteY564" fmla="*/ 778902 h 2761837"/>
              <a:gd name="connsiteX565" fmla="*/ 827784 w 9656525"/>
              <a:gd name="connsiteY565" fmla="*/ 777067 h 2761837"/>
              <a:gd name="connsiteX566" fmla="*/ 1114041 w 9656525"/>
              <a:gd name="connsiteY566" fmla="*/ 681293 h 2761837"/>
              <a:gd name="connsiteX567" fmla="*/ 1967325 w 9656525"/>
              <a:gd name="connsiteY567" fmla="*/ 548622 h 2761837"/>
              <a:gd name="connsiteX568" fmla="*/ 2135326 w 9656525"/>
              <a:gd name="connsiteY568" fmla="*/ 527914 h 2761837"/>
              <a:gd name="connsiteX569" fmla="*/ 2180846 w 9656525"/>
              <a:gd name="connsiteY569" fmla="*/ 549796 h 2761837"/>
              <a:gd name="connsiteX570" fmla="*/ 2295630 w 9656525"/>
              <a:gd name="connsiteY570" fmla="*/ 513652 h 2761837"/>
              <a:gd name="connsiteX571" fmla="*/ 2323597 w 9656525"/>
              <a:gd name="connsiteY571" fmla="*/ 466213 h 2761837"/>
              <a:gd name="connsiteX572" fmla="*/ 2272493 w 9656525"/>
              <a:gd name="connsiteY572" fmla="*/ 467014 h 2761837"/>
              <a:gd name="connsiteX573" fmla="*/ 2227676 w 9656525"/>
              <a:gd name="connsiteY573" fmla="*/ 450542 h 2761837"/>
              <a:gd name="connsiteX574" fmla="*/ 2235021 w 9656525"/>
              <a:gd name="connsiteY574" fmla="*/ 441390 h 2761837"/>
              <a:gd name="connsiteX575" fmla="*/ 2241660 w 9656525"/>
              <a:gd name="connsiteY575" fmla="*/ 426824 h 2761837"/>
              <a:gd name="connsiteX576" fmla="*/ 2223452 w 9656525"/>
              <a:gd name="connsiteY576" fmla="*/ 418070 h 2761837"/>
              <a:gd name="connsiteX577" fmla="*/ 2383806 w 9656525"/>
              <a:gd name="connsiteY577" fmla="*/ 469791 h 2761837"/>
              <a:gd name="connsiteX578" fmla="*/ 2374023 w 9656525"/>
              <a:gd name="connsiteY578" fmla="*/ 492992 h 2761837"/>
              <a:gd name="connsiteX579" fmla="*/ 2362831 w 9656525"/>
              <a:gd name="connsiteY579" fmla="*/ 505369 h 2761837"/>
              <a:gd name="connsiteX580" fmla="*/ 2515440 w 9656525"/>
              <a:gd name="connsiteY580" fmla="*/ 497556 h 2761837"/>
              <a:gd name="connsiteX581" fmla="*/ 2631684 w 9656525"/>
              <a:gd name="connsiteY581" fmla="*/ 538216 h 2761837"/>
              <a:gd name="connsiteX582" fmla="*/ 2610004 w 9656525"/>
              <a:gd name="connsiteY582" fmla="*/ 568382 h 2761837"/>
              <a:gd name="connsiteX583" fmla="*/ 2493056 w 9656525"/>
              <a:gd name="connsiteY583" fmla="*/ 522311 h 2761837"/>
              <a:gd name="connsiteX584" fmla="*/ 2354481 w 9656525"/>
              <a:gd name="connsiteY584" fmla="*/ 572385 h 2761837"/>
              <a:gd name="connsiteX585" fmla="*/ 2417506 w 9656525"/>
              <a:gd name="connsiteY585" fmla="*/ 597610 h 2761837"/>
              <a:gd name="connsiteX586" fmla="*/ 2535810 w 9656525"/>
              <a:gd name="connsiteY586" fmla="*/ 588527 h 2761837"/>
              <a:gd name="connsiteX587" fmla="*/ 2742996 w 9656525"/>
              <a:gd name="connsiteY587" fmla="*/ 540992 h 2761837"/>
              <a:gd name="connsiteX588" fmla="*/ 2767491 w 9656525"/>
              <a:gd name="connsiteY588" fmla="*/ 532474 h 2761837"/>
              <a:gd name="connsiteX589" fmla="*/ 2686259 w 9656525"/>
              <a:gd name="connsiteY589" fmla="*/ 498496 h 2761837"/>
              <a:gd name="connsiteX590" fmla="*/ 2871763 w 9656525"/>
              <a:gd name="connsiteY590" fmla="*/ 481130 h 2761837"/>
              <a:gd name="connsiteX591" fmla="*/ 2774433 w 9656525"/>
              <a:gd name="connsiteY591" fmla="*/ 454633 h 2761837"/>
              <a:gd name="connsiteX592" fmla="*/ 2915675 w 9656525"/>
              <a:gd name="connsiteY592" fmla="*/ 457844 h 2761837"/>
              <a:gd name="connsiteX593" fmla="*/ 2950886 w 9656525"/>
              <a:gd name="connsiteY593" fmla="*/ 456853 h 2761837"/>
              <a:gd name="connsiteX594" fmla="*/ 2915173 w 9656525"/>
              <a:gd name="connsiteY594" fmla="*/ 486777 h 2761837"/>
              <a:gd name="connsiteX595" fmla="*/ 3127990 w 9656525"/>
              <a:gd name="connsiteY595" fmla="*/ 482539 h 2761837"/>
              <a:gd name="connsiteX596" fmla="*/ 3175622 w 9656525"/>
              <a:gd name="connsiteY596" fmla="*/ 520659 h 2761837"/>
              <a:gd name="connsiteX597" fmla="*/ 3616650 w 9656525"/>
              <a:gd name="connsiteY597" fmla="*/ 499290 h 2761837"/>
              <a:gd name="connsiteX598" fmla="*/ 4493827 w 9656525"/>
              <a:gd name="connsiteY598" fmla="*/ 484649 h 2761837"/>
              <a:gd name="connsiteX599" fmla="*/ 5335340 w 9656525"/>
              <a:gd name="connsiteY599" fmla="*/ 523894 h 2761837"/>
              <a:gd name="connsiteX600" fmla="*/ 5324449 w 9656525"/>
              <a:gd name="connsiteY600" fmla="*/ 472998 h 2761837"/>
              <a:gd name="connsiteX601" fmla="*/ 5279959 w 9656525"/>
              <a:gd name="connsiteY601" fmla="*/ 426242 h 2761837"/>
              <a:gd name="connsiteX602" fmla="*/ 5341611 w 9656525"/>
              <a:gd name="connsiteY602" fmla="*/ 371215 h 2761837"/>
              <a:gd name="connsiteX603" fmla="*/ 5360745 w 9656525"/>
              <a:gd name="connsiteY603" fmla="*/ 341783 h 2761837"/>
              <a:gd name="connsiteX604" fmla="*/ 5365128 w 9656525"/>
              <a:gd name="connsiteY604" fmla="*/ 342882 h 2761837"/>
              <a:gd name="connsiteX605" fmla="*/ 5423416 w 9656525"/>
              <a:gd name="connsiteY605" fmla="*/ 348071 h 2761837"/>
              <a:gd name="connsiteX606" fmla="*/ 5485032 w 9656525"/>
              <a:gd name="connsiteY606" fmla="*/ 362472 h 2761837"/>
              <a:gd name="connsiteX607" fmla="*/ 5513705 w 9656525"/>
              <a:gd name="connsiteY607" fmla="*/ 320444 h 2761837"/>
              <a:gd name="connsiteX608" fmla="*/ 5522052 w 9656525"/>
              <a:gd name="connsiteY608" fmla="*/ 253429 h 2761837"/>
              <a:gd name="connsiteX609" fmla="*/ 5558420 w 9656525"/>
              <a:gd name="connsiteY609" fmla="*/ 204954 h 2761837"/>
              <a:gd name="connsiteX610" fmla="*/ 5592021 w 9656525"/>
              <a:gd name="connsiteY610" fmla="*/ 200813 h 2761837"/>
              <a:gd name="connsiteX611" fmla="*/ 5581459 w 9656525"/>
              <a:gd name="connsiteY611" fmla="*/ 119632 h 2761837"/>
              <a:gd name="connsiteX612" fmla="*/ 5626275 w 9656525"/>
              <a:gd name="connsiteY612" fmla="*/ 136103 h 2761837"/>
              <a:gd name="connsiteX613" fmla="*/ 5688547 w 9656525"/>
              <a:gd name="connsiteY613" fmla="*/ 89934 h 2761837"/>
              <a:gd name="connsiteX614" fmla="*/ 5624817 w 9656525"/>
              <a:gd name="connsiteY614" fmla="*/ 59298 h 2761837"/>
              <a:gd name="connsiteX615" fmla="*/ 5638096 w 9656525"/>
              <a:gd name="connsiteY615" fmla="*/ 30167 h 2761837"/>
              <a:gd name="connsiteX616" fmla="*/ 5542878 w 9656525"/>
              <a:gd name="connsiteY616" fmla="*/ 19907 h 2761837"/>
              <a:gd name="connsiteX617" fmla="*/ 5645088 w 9656525"/>
              <a:gd name="connsiteY617" fmla="*/ 18306 h 2761837"/>
              <a:gd name="connsiteX618" fmla="*/ 5659775 w 9656525"/>
              <a:gd name="connsiteY618" fmla="*/ 0 h 2761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Lst>
            <a:rect l="l" t="t" r="r" b="b"/>
            <a:pathLst>
              <a:path w="9656525" h="2761837">
                <a:moveTo>
                  <a:pt x="7548172" y="2712838"/>
                </a:moveTo>
                <a:lnTo>
                  <a:pt x="7547798" y="2745741"/>
                </a:lnTo>
                <a:lnTo>
                  <a:pt x="7514082" y="2747898"/>
                </a:lnTo>
                <a:lnTo>
                  <a:pt x="7514456" y="2714995"/>
                </a:lnTo>
                <a:close/>
                <a:moveTo>
                  <a:pt x="3732232" y="2657590"/>
                </a:moveTo>
                <a:lnTo>
                  <a:pt x="3729935" y="2658777"/>
                </a:lnTo>
                <a:cubicBezTo>
                  <a:pt x="3725000" y="2660691"/>
                  <a:pt x="3720424" y="2661782"/>
                  <a:pt x="3716210" y="2662052"/>
                </a:cubicBezTo>
                <a:close/>
                <a:moveTo>
                  <a:pt x="7264005" y="2517302"/>
                </a:moveTo>
                <a:cubicBezTo>
                  <a:pt x="7247022" y="2529348"/>
                  <a:pt x="7246875" y="2542144"/>
                  <a:pt x="7263568" y="2555689"/>
                </a:cubicBezTo>
                <a:lnTo>
                  <a:pt x="7212620" y="2591827"/>
                </a:lnTo>
                <a:lnTo>
                  <a:pt x="7188016" y="2533122"/>
                </a:lnTo>
                <a:cubicBezTo>
                  <a:pt x="7204874" y="2532045"/>
                  <a:pt x="7230205" y="2526771"/>
                  <a:pt x="7264005" y="2517302"/>
                </a:cubicBezTo>
                <a:close/>
                <a:moveTo>
                  <a:pt x="7550911" y="2471550"/>
                </a:moveTo>
                <a:cubicBezTo>
                  <a:pt x="7567271" y="2514342"/>
                  <a:pt x="7611833" y="2546197"/>
                  <a:pt x="7684596" y="2567115"/>
                </a:cubicBezTo>
                <a:cubicBezTo>
                  <a:pt x="7695214" y="2621234"/>
                  <a:pt x="7753783" y="2655846"/>
                  <a:pt x="7860304" y="2670952"/>
                </a:cubicBezTo>
                <a:lnTo>
                  <a:pt x="7859807" y="2714822"/>
                </a:lnTo>
                <a:cubicBezTo>
                  <a:pt x="7820180" y="2742930"/>
                  <a:pt x="7775077" y="2758602"/>
                  <a:pt x="7724503" y="2761837"/>
                </a:cubicBezTo>
                <a:cubicBezTo>
                  <a:pt x="7741693" y="2731511"/>
                  <a:pt x="7711075" y="2707897"/>
                  <a:pt x="7632651" y="2690994"/>
                </a:cubicBezTo>
                <a:cubicBezTo>
                  <a:pt x="7632651" y="2690994"/>
                  <a:pt x="7642496" y="2689451"/>
                  <a:pt x="7662185" y="2686365"/>
                </a:cubicBezTo>
                <a:cubicBezTo>
                  <a:pt x="7681874" y="2683279"/>
                  <a:pt x="7691802" y="2674425"/>
                  <a:pt x="7691969" y="2659800"/>
                </a:cubicBezTo>
                <a:cubicBezTo>
                  <a:pt x="7692342" y="2626898"/>
                  <a:pt x="7678583" y="2602206"/>
                  <a:pt x="7650692" y="2585723"/>
                </a:cubicBezTo>
                <a:cubicBezTo>
                  <a:pt x="7594870" y="2556415"/>
                  <a:pt x="7553057" y="2529864"/>
                  <a:pt x="7525249" y="2506070"/>
                </a:cubicBezTo>
                <a:cubicBezTo>
                  <a:pt x="7542274" y="2490368"/>
                  <a:pt x="7550828" y="2478861"/>
                  <a:pt x="7550911" y="2471550"/>
                </a:cubicBezTo>
                <a:close/>
                <a:moveTo>
                  <a:pt x="6609172" y="2418428"/>
                </a:moveTo>
                <a:lnTo>
                  <a:pt x="6627984" y="2419025"/>
                </a:lnTo>
                <a:lnTo>
                  <a:pt x="6624935" y="2421187"/>
                </a:lnTo>
                <a:lnTo>
                  <a:pt x="6607239" y="2418475"/>
                </a:lnTo>
                <a:close/>
                <a:moveTo>
                  <a:pt x="6606018" y="2418288"/>
                </a:moveTo>
                <a:lnTo>
                  <a:pt x="6607239" y="2418475"/>
                </a:lnTo>
                <a:lnTo>
                  <a:pt x="6565993" y="2419477"/>
                </a:lnTo>
                <a:cubicBezTo>
                  <a:pt x="6582851" y="2418398"/>
                  <a:pt x="6596193" y="2418002"/>
                  <a:pt x="6606018" y="2418288"/>
                </a:cubicBezTo>
                <a:close/>
                <a:moveTo>
                  <a:pt x="6928451" y="2396291"/>
                </a:moveTo>
                <a:lnTo>
                  <a:pt x="6928203" y="2418226"/>
                </a:lnTo>
                <a:lnTo>
                  <a:pt x="6877627" y="2421461"/>
                </a:lnTo>
                <a:lnTo>
                  <a:pt x="6877876" y="2399526"/>
                </a:lnTo>
                <a:close/>
                <a:moveTo>
                  <a:pt x="4235183" y="2390745"/>
                </a:moveTo>
                <a:lnTo>
                  <a:pt x="4238879" y="2391957"/>
                </a:lnTo>
                <a:cubicBezTo>
                  <a:pt x="4239222" y="2392620"/>
                  <a:pt x="4237287" y="2393087"/>
                  <a:pt x="4233073" y="2393356"/>
                </a:cubicBezTo>
                <a:close/>
                <a:moveTo>
                  <a:pt x="5900951" y="2385301"/>
                </a:moveTo>
                <a:cubicBezTo>
                  <a:pt x="6142174" y="2406403"/>
                  <a:pt x="6349848" y="2415037"/>
                  <a:pt x="6523970" y="2411205"/>
                </a:cubicBezTo>
                <a:lnTo>
                  <a:pt x="6422633" y="2434127"/>
                </a:lnTo>
                <a:cubicBezTo>
                  <a:pt x="6394535" y="2435925"/>
                  <a:pt x="6186861" y="2427290"/>
                  <a:pt x="5799613" y="2408223"/>
                </a:cubicBezTo>
                <a:cubicBezTo>
                  <a:pt x="5810976" y="2396537"/>
                  <a:pt x="5844755" y="2388896"/>
                  <a:pt x="5900951" y="2385301"/>
                </a:cubicBezTo>
                <a:close/>
                <a:moveTo>
                  <a:pt x="3206194" y="2327527"/>
                </a:moveTo>
                <a:lnTo>
                  <a:pt x="3205697" y="2371399"/>
                </a:lnTo>
                <a:lnTo>
                  <a:pt x="3171980" y="2373555"/>
                </a:lnTo>
                <a:lnTo>
                  <a:pt x="3172478" y="2329685"/>
                </a:lnTo>
                <a:close/>
                <a:moveTo>
                  <a:pt x="4705860" y="2297354"/>
                </a:moveTo>
                <a:lnTo>
                  <a:pt x="4815129" y="2317763"/>
                </a:lnTo>
                <a:lnTo>
                  <a:pt x="4806513" y="2334754"/>
                </a:lnTo>
                <a:lnTo>
                  <a:pt x="4705673" y="2313806"/>
                </a:lnTo>
                <a:close/>
                <a:moveTo>
                  <a:pt x="4015530" y="2264796"/>
                </a:moveTo>
                <a:cubicBezTo>
                  <a:pt x="4015447" y="2272108"/>
                  <a:pt x="4018112" y="2284723"/>
                  <a:pt x="4023524" y="2302644"/>
                </a:cubicBezTo>
                <a:cubicBezTo>
                  <a:pt x="4028936" y="2320564"/>
                  <a:pt x="4031642" y="2329524"/>
                  <a:pt x="4031642" y="2329524"/>
                </a:cubicBezTo>
                <a:lnTo>
                  <a:pt x="4124365" y="2323592"/>
                </a:lnTo>
                <a:lnTo>
                  <a:pt x="4124862" y="2279722"/>
                </a:lnTo>
                <a:cubicBezTo>
                  <a:pt x="4074452" y="2268334"/>
                  <a:pt x="4038009" y="2263358"/>
                  <a:pt x="4015530" y="2264796"/>
                </a:cubicBezTo>
                <a:close/>
                <a:moveTo>
                  <a:pt x="3907194" y="2162129"/>
                </a:moveTo>
                <a:cubicBezTo>
                  <a:pt x="3935085" y="2178611"/>
                  <a:pt x="3965598" y="2211365"/>
                  <a:pt x="3998734" y="2260390"/>
                </a:cubicBezTo>
                <a:lnTo>
                  <a:pt x="4066168" y="2256077"/>
                </a:lnTo>
                <a:cubicBezTo>
                  <a:pt x="4066334" y="2241453"/>
                  <a:pt x="4074846" y="2233602"/>
                  <a:pt x="4091706" y="2232524"/>
                </a:cubicBezTo>
                <a:cubicBezTo>
                  <a:pt x="4125173" y="2252302"/>
                  <a:pt x="4155956" y="2261293"/>
                  <a:pt x="4184054" y="2259495"/>
                </a:cubicBezTo>
                <a:lnTo>
                  <a:pt x="4142219" y="2234772"/>
                </a:lnTo>
                <a:cubicBezTo>
                  <a:pt x="4164863" y="2218711"/>
                  <a:pt x="4178335" y="2206889"/>
                  <a:pt x="4182630" y="2199308"/>
                </a:cubicBezTo>
                <a:cubicBezTo>
                  <a:pt x="4186929" y="2191727"/>
                  <a:pt x="4182054" y="2188385"/>
                  <a:pt x="4168003" y="2189284"/>
                </a:cubicBezTo>
                <a:cubicBezTo>
                  <a:pt x="4162344" y="2193300"/>
                  <a:pt x="4075406" y="2184248"/>
                  <a:pt x="3907194" y="2162129"/>
                </a:cubicBezTo>
                <a:close/>
                <a:moveTo>
                  <a:pt x="3679790" y="2160237"/>
                </a:moveTo>
                <a:lnTo>
                  <a:pt x="3654379" y="2172822"/>
                </a:lnTo>
                <a:lnTo>
                  <a:pt x="3704581" y="2202489"/>
                </a:lnTo>
                <a:lnTo>
                  <a:pt x="3721627" y="2184959"/>
                </a:lnTo>
                <a:close/>
                <a:moveTo>
                  <a:pt x="2238480" y="2008936"/>
                </a:moveTo>
                <a:lnTo>
                  <a:pt x="2247444" y="2010748"/>
                </a:lnTo>
                <a:cubicBezTo>
                  <a:pt x="2260048" y="2013596"/>
                  <a:pt x="2263539" y="2015199"/>
                  <a:pt x="2257919" y="2015558"/>
                </a:cubicBezTo>
                <a:cubicBezTo>
                  <a:pt x="2249491" y="2016097"/>
                  <a:pt x="2243193" y="2014218"/>
                  <a:pt x="2239032" y="2009918"/>
                </a:cubicBezTo>
                <a:close/>
                <a:moveTo>
                  <a:pt x="6372006" y="1885273"/>
                </a:moveTo>
                <a:cubicBezTo>
                  <a:pt x="6350943" y="1885707"/>
                  <a:pt x="6336176" y="1888021"/>
                  <a:pt x="6327706" y="1892216"/>
                </a:cubicBezTo>
                <a:cubicBezTo>
                  <a:pt x="6361174" y="1911995"/>
                  <a:pt x="6389190" y="1917509"/>
                  <a:pt x="6411750" y="1908760"/>
                </a:cubicBezTo>
                <a:cubicBezTo>
                  <a:pt x="6423030" y="1904384"/>
                  <a:pt x="6437141" y="1898002"/>
                  <a:pt x="6454083" y="1889612"/>
                </a:cubicBezTo>
                <a:cubicBezTo>
                  <a:pt x="6420428" y="1886285"/>
                  <a:pt x="6393069" y="1884839"/>
                  <a:pt x="6372006" y="1885273"/>
                </a:cubicBezTo>
                <a:close/>
                <a:moveTo>
                  <a:pt x="6783260" y="1830196"/>
                </a:moveTo>
                <a:cubicBezTo>
                  <a:pt x="6614343" y="1870227"/>
                  <a:pt x="6529884" y="1890242"/>
                  <a:pt x="6529884" y="1890242"/>
                </a:cubicBezTo>
                <a:cubicBezTo>
                  <a:pt x="6591492" y="1904568"/>
                  <a:pt x="6636344" y="1910832"/>
                  <a:pt x="6664442" y="1909034"/>
                </a:cubicBezTo>
                <a:cubicBezTo>
                  <a:pt x="6709398" y="1906159"/>
                  <a:pt x="6743281" y="1889378"/>
                  <a:pt x="6766091" y="1858694"/>
                </a:cubicBezTo>
                <a:cubicBezTo>
                  <a:pt x="6771669" y="1861990"/>
                  <a:pt x="6791317" y="1862559"/>
                  <a:pt x="6825033" y="1860403"/>
                </a:cubicBezTo>
                <a:close/>
                <a:moveTo>
                  <a:pt x="7137166" y="1818517"/>
                </a:moveTo>
                <a:lnTo>
                  <a:pt x="7136979" y="1834968"/>
                </a:lnTo>
                <a:lnTo>
                  <a:pt x="7086403" y="1838204"/>
                </a:lnTo>
                <a:lnTo>
                  <a:pt x="7086591" y="1821752"/>
                </a:lnTo>
                <a:close/>
                <a:moveTo>
                  <a:pt x="5007670" y="1680745"/>
                </a:moveTo>
                <a:cubicBezTo>
                  <a:pt x="5114068" y="1706818"/>
                  <a:pt x="5487123" y="1739579"/>
                  <a:pt x="6126835" y="1779029"/>
                </a:cubicBezTo>
                <a:cubicBezTo>
                  <a:pt x="6166088" y="1783824"/>
                  <a:pt x="6191210" y="1796831"/>
                  <a:pt x="6202200" y="1818047"/>
                </a:cubicBezTo>
                <a:cubicBezTo>
                  <a:pt x="6314592" y="1810857"/>
                  <a:pt x="6421300" y="1809511"/>
                  <a:pt x="6522326" y="1814009"/>
                </a:cubicBezTo>
                <a:cubicBezTo>
                  <a:pt x="6527905" y="1817304"/>
                  <a:pt x="6606577" y="1812273"/>
                  <a:pt x="6758346" y="1798911"/>
                </a:cubicBezTo>
                <a:cubicBezTo>
                  <a:pt x="6865117" y="1792080"/>
                  <a:pt x="6938026" y="1800203"/>
                  <a:pt x="6977072" y="1823278"/>
                </a:cubicBezTo>
                <a:cubicBezTo>
                  <a:pt x="6943314" y="1829091"/>
                  <a:pt x="6898232" y="1842934"/>
                  <a:pt x="6841830" y="1864808"/>
                </a:cubicBezTo>
                <a:cubicBezTo>
                  <a:pt x="6852944" y="1875057"/>
                  <a:pt x="6866911" y="1881470"/>
                  <a:pt x="6883727" y="1884047"/>
                </a:cubicBezTo>
                <a:cubicBezTo>
                  <a:pt x="7007315" y="1879795"/>
                  <a:pt x="7173091" y="1869190"/>
                  <a:pt x="7381054" y="1852234"/>
                </a:cubicBezTo>
                <a:cubicBezTo>
                  <a:pt x="7364486" y="1827722"/>
                  <a:pt x="7333870" y="1804108"/>
                  <a:pt x="7289204" y="1781392"/>
                </a:cubicBezTo>
                <a:lnTo>
                  <a:pt x="7331662" y="1751277"/>
                </a:lnTo>
                <a:cubicBezTo>
                  <a:pt x="7292325" y="1753793"/>
                  <a:pt x="7258598" y="1756864"/>
                  <a:pt x="7230480" y="1760489"/>
                </a:cubicBezTo>
                <a:lnTo>
                  <a:pt x="7217376" y="1762923"/>
                </a:lnTo>
                <a:lnTo>
                  <a:pt x="7243591" y="1764788"/>
                </a:lnTo>
                <a:cubicBezTo>
                  <a:pt x="7253052" y="1766238"/>
                  <a:pt x="7262677" y="1768476"/>
                  <a:pt x="7272470" y="1771502"/>
                </a:cubicBezTo>
                <a:cubicBezTo>
                  <a:pt x="7272303" y="1786127"/>
                  <a:pt x="7266581" y="1795625"/>
                  <a:pt x="7255300" y="1800001"/>
                </a:cubicBezTo>
                <a:lnTo>
                  <a:pt x="7044569" y="1813480"/>
                </a:lnTo>
                <a:cubicBezTo>
                  <a:pt x="7027793" y="1807247"/>
                  <a:pt x="7013911" y="1793522"/>
                  <a:pt x="7002920" y="1772306"/>
                </a:cubicBezTo>
                <a:cubicBezTo>
                  <a:pt x="6789669" y="1760375"/>
                  <a:pt x="6573587" y="1750451"/>
                  <a:pt x="6354674" y="1742536"/>
                </a:cubicBezTo>
                <a:cubicBezTo>
                  <a:pt x="6326577" y="1744333"/>
                  <a:pt x="6295649" y="1748138"/>
                  <a:pt x="6261891" y="1753951"/>
                </a:cubicBezTo>
                <a:cubicBezTo>
                  <a:pt x="6222595" y="1752811"/>
                  <a:pt x="6017732" y="1743996"/>
                  <a:pt x="5647299" y="1727507"/>
                </a:cubicBezTo>
                <a:cubicBezTo>
                  <a:pt x="5585651" y="1716837"/>
                  <a:pt x="5493095" y="1708146"/>
                  <a:pt x="5369631" y="1701430"/>
                </a:cubicBezTo>
                <a:cubicBezTo>
                  <a:pt x="5279843" y="1696214"/>
                  <a:pt x="5159190" y="1689320"/>
                  <a:pt x="5007670" y="1680745"/>
                </a:cubicBezTo>
                <a:close/>
                <a:moveTo>
                  <a:pt x="2413817" y="1638437"/>
                </a:moveTo>
                <a:lnTo>
                  <a:pt x="2362929" y="1669092"/>
                </a:lnTo>
                <a:cubicBezTo>
                  <a:pt x="2379581" y="1686292"/>
                  <a:pt x="2387761" y="1707688"/>
                  <a:pt x="2387471" y="1733279"/>
                </a:cubicBezTo>
                <a:cubicBezTo>
                  <a:pt x="2409948" y="1731842"/>
                  <a:pt x="2432510" y="1723093"/>
                  <a:pt x="2455154" y="1707030"/>
                </a:cubicBezTo>
                <a:cubicBezTo>
                  <a:pt x="2455569" y="1670472"/>
                  <a:pt x="2455776" y="1652192"/>
                  <a:pt x="2455776" y="1652192"/>
                </a:cubicBezTo>
                <a:cubicBezTo>
                  <a:pt x="2444538" y="1652911"/>
                  <a:pt x="2430551" y="1648326"/>
                  <a:pt x="2413817" y="1638437"/>
                </a:cubicBezTo>
                <a:close/>
                <a:moveTo>
                  <a:pt x="2331890" y="1435444"/>
                </a:moveTo>
                <a:lnTo>
                  <a:pt x="2330982" y="1435502"/>
                </a:lnTo>
                <a:lnTo>
                  <a:pt x="2288633" y="1443831"/>
                </a:lnTo>
                <a:lnTo>
                  <a:pt x="2273405" y="1439185"/>
                </a:lnTo>
                <a:lnTo>
                  <a:pt x="2239167" y="1441376"/>
                </a:lnTo>
                <a:lnTo>
                  <a:pt x="2238919" y="1463311"/>
                </a:lnTo>
                <a:lnTo>
                  <a:pt x="2331640" y="1457379"/>
                </a:lnTo>
                <a:close/>
                <a:moveTo>
                  <a:pt x="7400437" y="1308640"/>
                </a:moveTo>
                <a:lnTo>
                  <a:pt x="7410949" y="1323841"/>
                </a:lnTo>
                <a:lnTo>
                  <a:pt x="7362661" y="1346290"/>
                </a:lnTo>
                <a:lnTo>
                  <a:pt x="7360547" y="1330053"/>
                </a:lnTo>
                <a:close/>
                <a:moveTo>
                  <a:pt x="7497617" y="1137193"/>
                </a:moveTo>
                <a:lnTo>
                  <a:pt x="7405216" y="1148582"/>
                </a:lnTo>
                <a:lnTo>
                  <a:pt x="7408033" y="1170231"/>
                </a:lnTo>
                <a:lnTo>
                  <a:pt x="7500434" y="1158842"/>
                </a:lnTo>
                <a:close/>
                <a:moveTo>
                  <a:pt x="2571168" y="1057075"/>
                </a:moveTo>
                <a:lnTo>
                  <a:pt x="2573281" y="1073311"/>
                </a:lnTo>
                <a:lnTo>
                  <a:pt x="2522879" y="1079523"/>
                </a:lnTo>
                <a:lnTo>
                  <a:pt x="2520769" y="1063287"/>
                </a:lnTo>
                <a:close/>
                <a:moveTo>
                  <a:pt x="2768545" y="999753"/>
                </a:moveTo>
                <a:cubicBezTo>
                  <a:pt x="2644874" y="1011329"/>
                  <a:pt x="2479672" y="1031694"/>
                  <a:pt x="2272941" y="1060840"/>
                </a:cubicBezTo>
                <a:cubicBezTo>
                  <a:pt x="2293029" y="1084027"/>
                  <a:pt x="2327115" y="1105488"/>
                  <a:pt x="2375201" y="1125220"/>
                </a:cubicBezTo>
                <a:lnTo>
                  <a:pt x="2336721" y="1157458"/>
                </a:lnTo>
                <a:cubicBezTo>
                  <a:pt x="2375922" y="1152627"/>
                  <a:pt x="2409405" y="1147583"/>
                  <a:pt x="2437169" y="1142328"/>
                </a:cubicBezTo>
                <a:lnTo>
                  <a:pt x="2450002" y="1139145"/>
                </a:lnTo>
                <a:lnTo>
                  <a:pt x="2423386" y="1138872"/>
                </a:lnTo>
                <a:cubicBezTo>
                  <a:pt x="2413670" y="1138007"/>
                  <a:pt x="2403678" y="1136375"/>
                  <a:pt x="2393408" y="1133974"/>
                </a:cubicBezTo>
                <a:cubicBezTo>
                  <a:pt x="2391530" y="1119542"/>
                  <a:pt x="2395959" y="1109833"/>
                  <a:pt x="2406689" y="1104843"/>
                </a:cubicBezTo>
                <a:lnTo>
                  <a:pt x="2616691" y="1078958"/>
                </a:lnTo>
                <a:cubicBezTo>
                  <a:pt x="2634429" y="1084103"/>
                  <a:pt x="2650306" y="1096809"/>
                  <a:pt x="2664323" y="1117078"/>
                </a:cubicBezTo>
                <a:cubicBezTo>
                  <a:pt x="2880410" y="1116104"/>
                  <a:pt x="3099062" y="1112980"/>
                  <a:pt x="3320281" y="1107709"/>
                </a:cubicBezTo>
                <a:cubicBezTo>
                  <a:pt x="3348281" y="1104257"/>
                  <a:pt x="3378847" y="1098658"/>
                  <a:pt x="3411977" y="1090907"/>
                </a:cubicBezTo>
                <a:cubicBezTo>
                  <a:pt x="3451646" y="1089683"/>
                  <a:pt x="3658865" y="1086137"/>
                  <a:pt x="4033630" y="1080268"/>
                </a:cubicBezTo>
                <a:cubicBezTo>
                  <a:pt x="4097108" y="1087107"/>
                  <a:pt x="4191387" y="1090150"/>
                  <a:pt x="4316464" y="1089396"/>
                </a:cubicBezTo>
                <a:cubicBezTo>
                  <a:pt x="4407475" y="1089176"/>
                  <a:pt x="4529752" y="1088767"/>
                  <a:pt x="4683299" y="1088171"/>
                </a:cubicBezTo>
                <a:cubicBezTo>
                  <a:pt x="4572674" y="1068813"/>
                  <a:pt x="4192996" y="1058791"/>
                  <a:pt x="3544267" y="1058104"/>
                </a:cubicBezTo>
                <a:cubicBezTo>
                  <a:pt x="3504128" y="1055719"/>
                  <a:pt x="3477048" y="1044394"/>
                  <a:pt x="3463031" y="1024125"/>
                </a:cubicBezTo>
                <a:cubicBezTo>
                  <a:pt x="3351029" y="1037933"/>
                  <a:pt x="3243927" y="1045635"/>
                  <a:pt x="3141718" y="1047235"/>
                </a:cubicBezTo>
                <a:cubicBezTo>
                  <a:pt x="3135647" y="1044317"/>
                  <a:pt x="3057247" y="1053981"/>
                  <a:pt x="2906516" y="1076227"/>
                </a:cubicBezTo>
                <a:cubicBezTo>
                  <a:pt x="2800116" y="1089342"/>
                  <a:pt x="2725673" y="1085687"/>
                  <a:pt x="2683187" y="1065262"/>
                </a:cubicBezTo>
                <a:cubicBezTo>
                  <a:pt x="2716317" y="1057513"/>
                  <a:pt x="2759707" y="1041166"/>
                  <a:pt x="2813361" y="1016224"/>
                </a:cubicBezTo>
                <a:cubicBezTo>
                  <a:pt x="2800752" y="1006779"/>
                  <a:pt x="2785814" y="1001290"/>
                  <a:pt x="2768545" y="999753"/>
                </a:cubicBezTo>
                <a:close/>
                <a:moveTo>
                  <a:pt x="2985537" y="962008"/>
                </a:moveTo>
                <a:cubicBezTo>
                  <a:pt x="2940737" y="967529"/>
                  <a:pt x="2909015" y="986103"/>
                  <a:pt x="2890371" y="1017729"/>
                </a:cubicBezTo>
                <a:cubicBezTo>
                  <a:pt x="2884300" y="1014811"/>
                  <a:pt x="2864467" y="1015424"/>
                  <a:pt x="2830866" y="1019565"/>
                </a:cubicBezTo>
                <a:lnTo>
                  <a:pt x="2877092" y="1046861"/>
                </a:lnTo>
                <a:cubicBezTo>
                  <a:pt x="3041335" y="997288"/>
                  <a:pt x="3123458" y="972502"/>
                  <a:pt x="3123458" y="972502"/>
                </a:cubicBezTo>
                <a:cubicBezTo>
                  <a:pt x="3059513" y="962054"/>
                  <a:pt x="3013537" y="958556"/>
                  <a:pt x="2985537" y="962008"/>
                </a:cubicBezTo>
                <a:close/>
                <a:moveTo>
                  <a:pt x="3277451" y="942522"/>
                </a:moveTo>
                <a:cubicBezTo>
                  <a:pt x="3262982" y="940639"/>
                  <a:pt x="3250381" y="942192"/>
                  <a:pt x="3239651" y="947181"/>
                </a:cubicBezTo>
                <a:cubicBezTo>
                  <a:pt x="3228921" y="952171"/>
                  <a:pt x="3215624" y="959308"/>
                  <a:pt x="3199764" y="968594"/>
                </a:cubicBezTo>
                <a:cubicBezTo>
                  <a:pt x="3268372" y="971136"/>
                  <a:pt x="3310608" y="967762"/>
                  <a:pt x="3326468" y="958475"/>
                </a:cubicBezTo>
                <a:cubicBezTo>
                  <a:pt x="3308260" y="949722"/>
                  <a:pt x="3291921" y="944404"/>
                  <a:pt x="3277451" y="942522"/>
                </a:cubicBezTo>
                <a:close/>
                <a:moveTo>
                  <a:pt x="7310504" y="879813"/>
                </a:moveTo>
                <a:cubicBezTo>
                  <a:pt x="7288103" y="882573"/>
                  <a:pt x="7266643" y="892550"/>
                  <a:pt x="7246119" y="909745"/>
                </a:cubicBezTo>
                <a:cubicBezTo>
                  <a:pt x="7250814" y="945825"/>
                  <a:pt x="7253161" y="963865"/>
                  <a:pt x="7253161" y="963865"/>
                </a:cubicBezTo>
                <a:cubicBezTo>
                  <a:pt x="7264361" y="962484"/>
                  <a:pt x="7279064" y="966172"/>
                  <a:pt x="7297275" y="974924"/>
                </a:cubicBezTo>
                <a:lnTo>
                  <a:pt x="7344153" y="941651"/>
                </a:lnTo>
                <a:cubicBezTo>
                  <a:pt x="7325004" y="925682"/>
                  <a:pt x="7313790" y="905069"/>
                  <a:pt x="7310504" y="879813"/>
                </a:cubicBezTo>
                <a:close/>
                <a:moveTo>
                  <a:pt x="7401296" y="593675"/>
                </a:moveTo>
                <a:cubicBezTo>
                  <a:pt x="7409696" y="592639"/>
                  <a:pt x="7416291" y="594117"/>
                  <a:pt x="7421076" y="598110"/>
                </a:cubicBezTo>
                <a:lnTo>
                  <a:pt x="7421767" y="599046"/>
                </a:lnTo>
                <a:lnTo>
                  <a:pt x="7412500" y="597792"/>
                </a:lnTo>
                <a:cubicBezTo>
                  <a:pt x="7399430" y="595738"/>
                  <a:pt x="7395695" y="594364"/>
                  <a:pt x="7401296" y="593675"/>
                </a:cubicBezTo>
                <a:close/>
                <a:moveTo>
                  <a:pt x="5920576" y="495748"/>
                </a:moveTo>
                <a:lnTo>
                  <a:pt x="5905887" y="514054"/>
                </a:lnTo>
                <a:lnTo>
                  <a:pt x="5951409" y="535939"/>
                </a:lnTo>
                <a:lnTo>
                  <a:pt x="5975200" y="522008"/>
                </a:lnTo>
                <a:close/>
                <a:moveTo>
                  <a:pt x="2699538" y="469364"/>
                </a:moveTo>
                <a:lnTo>
                  <a:pt x="2702354" y="491013"/>
                </a:lnTo>
                <a:lnTo>
                  <a:pt x="2651953" y="497226"/>
                </a:lnTo>
                <a:lnTo>
                  <a:pt x="2649136" y="475577"/>
                </a:lnTo>
                <a:close/>
                <a:moveTo>
                  <a:pt x="5616716" y="456217"/>
                </a:moveTo>
                <a:lnTo>
                  <a:pt x="5549516" y="464501"/>
                </a:lnTo>
                <a:cubicBezTo>
                  <a:pt x="5551392" y="478933"/>
                  <a:pt x="5543931" y="487185"/>
                  <a:pt x="5527133" y="489255"/>
                </a:cubicBezTo>
                <a:cubicBezTo>
                  <a:pt x="5490714" y="471749"/>
                  <a:pt x="5458508" y="464721"/>
                  <a:pt x="5430507" y="468172"/>
                </a:cubicBezTo>
                <a:lnTo>
                  <a:pt x="5476028" y="490056"/>
                </a:lnTo>
                <a:cubicBezTo>
                  <a:pt x="5434983" y="524443"/>
                  <a:pt x="5428460" y="539911"/>
                  <a:pt x="5456463" y="536460"/>
                </a:cubicBezTo>
                <a:cubicBezTo>
                  <a:pt x="5461591" y="532161"/>
                  <a:pt x="5550270" y="535894"/>
                  <a:pt x="5722495" y="547657"/>
                </a:cubicBezTo>
                <a:cubicBezTo>
                  <a:pt x="5692147" y="533069"/>
                  <a:pt x="5656889" y="502589"/>
                  <a:pt x="5616716" y="456217"/>
                </a:cubicBezTo>
                <a:close/>
                <a:moveTo>
                  <a:pt x="2953650" y="454539"/>
                </a:moveTo>
                <a:lnTo>
                  <a:pt x="2971822" y="456155"/>
                </a:lnTo>
                <a:lnTo>
                  <a:pt x="2969885" y="456318"/>
                </a:lnTo>
                <a:lnTo>
                  <a:pt x="2950886" y="456853"/>
                </a:lnTo>
                <a:close/>
                <a:moveTo>
                  <a:pt x="3013155" y="452703"/>
                </a:moveTo>
                <a:cubicBezTo>
                  <a:pt x="2996356" y="454774"/>
                  <a:pt x="2982995" y="455961"/>
                  <a:pt x="2973079" y="456268"/>
                </a:cubicBezTo>
                <a:lnTo>
                  <a:pt x="2971822" y="456155"/>
                </a:lnTo>
                <a:close/>
                <a:moveTo>
                  <a:pt x="4794115" y="431138"/>
                </a:moveTo>
                <a:lnTo>
                  <a:pt x="4898437" y="445774"/>
                </a:lnTo>
                <a:lnTo>
                  <a:pt x="4900549" y="462011"/>
                </a:lnTo>
                <a:lnTo>
                  <a:pt x="4787828" y="448410"/>
                </a:lnTo>
                <a:close/>
                <a:moveTo>
                  <a:pt x="3785304" y="418014"/>
                </a:moveTo>
                <a:cubicBezTo>
                  <a:pt x="3775514" y="430219"/>
                  <a:pt x="3742617" y="439772"/>
                  <a:pt x="3686618" y="446675"/>
                </a:cubicBezTo>
                <a:cubicBezTo>
                  <a:pt x="3441121" y="440276"/>
                  <a:pt x="3231104" y="444167"/>
                  <a:pt x="3056564" y="458350"/>
                </a:cubicBezTo>
                <a:lnTo>
                  <a:pt x="3155252" y="429689"/>
                </a:lnTo>
                <a:cubicBezTo>
                  <a:pt x="3183252" y="426238"/>
                  <a:pt x="3393268" y="422345"/>
                  <a:pt x="3785304" y="418014"/>
                </a:cubicBezTo>
                <a:close/>
                <a:moveTo>
                  <a:pt x="5573962" y="390001"/>
                </a:moveTo>
                <a:lnTo>
                  <a:pt x="5481562" y="401391"/>
                </a:lnTo>
                <a:lnTo>
                  <a:pt x="5487194" y="444687"/>
                </a:lnTo>
                <a:cubicBezTo>
                  <a:pt x="5539473" y="452908"/>
                  <a:pt x="5576811" y="455637"/>
                  <a:pt x="5599211" y="452877"/>
                </a:cubicBezTo>
                <a:cubicBezTo>
                  <a:pt x="5598272" y="445660"/>
                  <a:pt x="5593831" y="433377"/>
                  <a:pt x="5585883" y="416027"/>
                </a:cubicBezTo>
                <a:cubicBezTo>
                  <a:pt x="5577936" y="398678"/>
                  <a:pt x="5573962" y="390001"/>
                  <a:pt x="5573962" y="390001"/>
                </a:cubicBezTo>
                <a:close/>
                <a:moveTo>
                  <a:pt x="5362501" y="339082"/>
                </a:moveTo>
                <a:lnTo>
                  <a:pt x="5360745" y="341783"/>
                </a:lnTo>
                <a:lnTo>
                  <a:pt x="5356860" y="340808"/>
                </a:lnTo>
                <a:cubicBezTo>
                  <a:pt x="5356422" y="340175"/>
                  <a:pt x="5358301" y="339599"/>
                  <a:pt x="5362501" y="339082"/>
                </a:cubicBezTo>
                <a:close/>
                <a:moveTo>
                  <a:pt x="2338890" y="321357"/>
                </a:moveTo>
                <a:lnTo>
                  <a:pt x="2371836" y="377784"/>
                </a:lnTo>
                <a:cubicBezTo>
                  <a:pt x="2355034" y="379855"/>
                  <a:pt x="2330306" y="386570"/>
                  <a:pt x="2297641" y="397928"/>
                </a:cubicBezTo>
                <a:cubicBezTo>
                  <a:pt x="2313034" y="385032"/>
                  <a:pt x="2311391" y="372405"/>
                  <a:pt x="2292714" y="360042"/>
                </a:cubicBezTo>
                <a:close/>
                <a:moveTo>
                  <a:pt x="6432175" y="295215"/>
                </a:moveTo>
                <a:lnTo>
                  <a:pt x="6437808" y="338510"/>
                </a:lnTo>
                <a:lnTo>
                  <a:pt x="6404209" y="342653"/>
                </a:lnTo>
                <a:lnTo>
                  <a:pt x="6398575" y="299357"/>
                </a:lnTo>
                <a:close/>
                <a:moveTo>
                  <a:pt x="2013955" y="185444"/>
                </a:moveTo>
                <a:lnTo>
                  <a:pt x="2018180" y="217918"/>
                </a:lnTo>
                <a:lnTo>
                  <a:pt x="1984579" y="222059"/>
                </a:lnTo>
                <a:lnTo>
                  <a:pt x="1980354" y="189586"/>
                </a:lnTo>
                <a:close/>
                <a:moveTo>
                  <a:pt x="1800433" y="184270"/>
                </a:moveTo>
                <a:cubicBezTo>
                  <a:pt x="1787387" y="215204"/>
                  <a:pt x="1821475" y="236665"/>
                  <a:pt x="1902692" y="248650"/>
                </a:cubicBezTo>
                <a:cubicBezTo>
                  <a:pt x="1902692" y="248650"/>
                  <a:pt x="1893009" y="250759"/>
                  <a:pt x="1873643" y="254979"/>
                </a:cubicBezTo>
                <a:cubicBezTo>
                  <a:pt x="1854277" y="259200"/>
                  <a:pt x="1845535" y="268526"/>
                  <a:pt x="1847412" y="282958"/>
                </a:cubicBezTo>
                <a:cubicBezTo>
                  <a:pt x="1851636" y="315430"/>
                  <a:pt x="1868923" y="338961"/>
                  <a:pt x="1899271" y="353550"/>
                </a:cubicBezTo>
                <a:cubicBezTo>
                  <a:pt x="1959494" y="379119"/>
                  <a:pt x="2005253" y="402808"/>
                  <a:pt x="2036538" y="424613"/>
                </a:cubicBezTo>
                <a:cubicBezTo>
                  <a:pt x="2021614" y="441116"/>
                  <a:pt x="2014623" y="452975"/>
                  <a:pt x="2015562" y="460192"/>
                </a:cubicBezTo>
                <a:cubicBezTo>
                  <a:pt x="1993128" y="418966"/>
                  <a:pt x="1943869" y="390211"/>
                  <a:pt x="1867782" y="373927"/>
                </a:cubicBezTo>
                <a:cubicBezTo>
                  <a:pt x="1849542" y="321188"/>
                  <a:pt x="1785811" y="290550"/>
                  <a:pt x="1676595" y="282017"/>
                </a:cubicBezTo>
                <a:lnTo>
                  <a:pt x="1670961" y="238721"/>
                </a:lnTo>
                <a:cubicBezTo>
                  <a:pt x="1706875" y="208633"/>
                  <a:pt x="1750033" y="190481"/>
                  <a:pt x="1800433" y="184270"/>
                </a:cubicBezTo>
                <a:close/>
                <a:moveTo>
                  <a:pt x="5844627" y="43200"/>
                </a:moveTo>
                <a:lnTo>
                  <a:pt x="5829141" y="48560"/>
                </a:lnTo>
                <a:lnTo>
                  <a:pt x="5831286" y="47252"/>
                </a:lnTo>
                <a:cubicBezTo>
                  <a:pt x="5835979" y="45068"/>
                  <a:pt x="5840428" y="43719"/>
                  <a:pt x="5844627" y="43200"/>
                </a:cubicBezTo>
                <a:close/>
                <a:moveTo>
                  <a:pt x="5659775" y="0"/>
                </a:moveTo>
                <a:cubicBezTo>
                  <a:pt x="5730047" y="42662"/>
                  <a:pt x="5786007" y="59019"/>
                  <a:pt x="5827652" y="49074"/>
                </a:cubicBezTo>
                <a:lnTo>
                  <a:pt x="5829141" y="48560"/>
                </a:lnTo>
                <a:lnTo>
                  <a:pt x="5816459" y="56296"/>
                </a:lnTo>
                <a:cubicBezTo>
                  <a:pt x="5806081" y="63990"/>
                  <a:pt x="5794713" y="75015"/>
                  <a:pt x="5782355" y="89369"/>
                </a:cubicBezTo>
                <a:cubicBezTo>
                  <a:pt x="5877153" y="162000"/>
                  <a:pt x="5924316" y="196512"/>
                  <a:pt x="5923848" y="192904"/>
                </a:cubicBezTo>
                <a:cubicBezTo>
                  <a:pt x="5931829" y="254242"/>
                  <a:pt x="5926731" y="302527"/>
                  <a:pt x="5908556" y="337761"/>
                </a:cubicBezTo>
                <a:cubicBezTo>
                  <a:pt x="5951511" y="361794"/>
                  <a:pt x="5992589" y="371395"/>
                  <a:pt x="6031788" y="366563"/>
                </a:cubicBezTo>
                <a:cubicBezTo>
                  <a:pt x="6042989" y="365182"/>
                  <a:pt x="6074243" y="342999"/>
                  <a:pt x="6125548" y="300017"/>
                </a:cubicBezTo>
                <a:cubicBezTo>
                  <a:pt x="6094731" y="281819"/>
                  <a:pt x="6048975" y="258133"/>
                  <a:pt x="5988281" y="228954"/>
                </a:cubicBezTo>
                <a:cubicBezTo>
                  <a:pt x="6014404" y="211069"/>
                  <a:pt x="6026762" y="196716"/>
                  <a:pt x="6025352" y="185892"/>
                </a:cubicBezTo>
                <a:cubicBezTo>
                  <a:pt x="6111232" y="189971"/>
                  <a:pt x="6172379" y="200762"/>
                  <a:pt x="6208795" y="218270"/>
                </a:cubicBezTo>
                <a:cubicBezTo>
                  <a:pt x="6214864" y="221187"/>
                  <a:pt x="6223968" y="225564"/>
                  <a:pt x="6236107" y="231399"/>
                </a:cubicBezTo>
                <a:cubicBezTo>
                  <a:pt x="6257100" y="217813"/>
                  <a:pt x="6273196" y="210331"/>
                  <a:pt x="6284396" y="208951"/>
                </a:cubicBezTo>
                <a:cubicBezTo>
                  <a:pt x="6274134" y="217548"/>
                  <a:pt x="6251047" y="236890"/>
                  <a:pt x="6215132" y="266979"/>
                </a:cubicBezTo>
                <a:cubicBezTo>
                  <a:pt x="6247359" y="296000"/>
                  <a:pt x="6266051" y="330354"/>
                  <a:pt x="6271214" y="370044"/>
                </a:cubicBezTo>
                <a:lnTo>
                  <a:pt x="6274737" y="397104"/>
                </a:lnTo>
                <a:cubicBezTo>
                  <a:pt x="6304145" y="404477"/>
                  <a:pt x="6333320" y="410045"/>
                  <a:pt x="6362259" y="413810"/>
                </a:cubicBezTo>
                <a:cubicBezTo>
                  <a:pt x="6408465" y="419113"/>
                  <a:pt x="6430632" y="414546"/>
                  <a:pt x="6428752" y="400114"/>
                </a:cubicBezTo>
                <a:cubicBezTo>
                  <a:pt x="6434355" y="399425"/>
                  <a:pt x="6454776" y="403323"/>
                  <a:pt x="6490019" y="411810"/>
                </a:cubicBezTo>
                <a:cubicBezTo>
                  <a:pt x="6525262" y="420296"/>
                  <a:pt x="6554084" y="423159"/>
                  <a:pt x="6576484" y="420398"/>
                </a:cubicBezTo>
                <a:cubicBezTo>
                  <a:pt x="6604486" y="416947"/>
                  <a:pt x="6623615" y="410922"/>
                  <a:pt x="6633876" y="402327"/>
                </a:cubicBezTo>
                <a:cubicBezTo>
                  <a:pt x="6633405" y="398717"/>
                  <a:pt x="6622904" y="394514"/>
                  <a:pt x="6602365" y="389713"/>
                </a:cubicBezTo>
                <a:cubicBezTo>
                  <a:pt x="6581825" y="384913"/>
                  <a:pt x="6565956" y="383203"/>
                  <a:pt x="6554755" y="384584"/>
                </a:cubicBezTo>
                <a:cubicBezTo>
                  <a:pt x="6575276" y="367391"/>
                  <a:pt x="6591139" y="358104"/>
                  <a:pt x="6602340" y="356722"/>
                </a:cubicBezTo>
                <a:cubicBezTo>
                  <a:pt x="6641538" y="351891"/>
                  <a:pt x="6688921" y="366214"/>
                  <a:pt x="6744485" y="399689"/>
                </a:cubicBezTo>
                <a:cubicBezTo>
                  <a:pt x="6739354" y="403988"/>
                  <a:pt x="6725120" y="403909"/>
                  <a:pt x="6701780" y="399454"/>
                </a:cubicBezTo>
                <a:cubicBezTo>
                  <a:pt x="6678912" y="398607"/>
                  <a:pt x="6662110" y="400678"/>
                  <a:pt x="6651381" y="405667"/>
                </a:cubicBezTo>
                <a:cubicBezTo>
                  <a:pt x="6670997" y="425244"/>
                  <a:pt x="6713953" y="449277"/>
                  <a:pt x="6780248" y="477765"/>
                </a:cubicBezTo>
                <a:lnTo>
                  <a:pt x="6783718" y="438845"/>
                </a:lnTo>
                <a:lnTo>
                  <a:pt x="6808920" y="435739"/>
                </a:lnTo>
                <a:cubicBezTo>
                  <a:pt x="6848588" y="434515"/>
                  <a:pt x="6874023" y="433213"/>
                  <a:pt x="6885223" y="431832"/>
                </a:cubicBezTo>
                <a:cubicBezTo>
                  <a:pt x="6924425" y="426999"/>
                  <a:pt x="6954973" y="399407"/>
                  <a:pt x="6976870" y="349050"/>
                </a:cubicBezTo>
                <a:cubicBezTo>
                  <a:pt x="6989946" y="362102"/>
                  <a:pt x="7012364" y="381334"/>
                  <a:pt x="7044118" y="406748"/>
                </a:cubicBezTo>
                <a:cubicBezTo>
                  <a:pt x="7016120" y="410199"/>
                  <a:pt x="6991859" y="420521"/>
                  <a:pt x="6971335" y="437714"/>
                </a:cubicBezTo>
                <a:cubicBezTo>
                  <a:pt x="7035284" y="448162"/>
                  <a:pt x="7070308" y="476838"/>
                  <a:pt x="7076411" y="523742"/>
                </a:cubicBezTo>
                <a:cubicBezTo>
                  <a:pt x="7077350" y="530958"/>
                  <a:pt x="7062662" y="549266"/>
                  <a:pt x="7032349" y="578664"/>
                </a:cubicBezTo>
                <a:cubicBezTo>
                  <a:pt x="7056156" y="586728"/>
                  <a:pt x="7095256" y="602987"/>
                  <a:pt x="7149646" y="627443"/>
                </a:cubicBezTo>
                <a:cubicBezTo>
                  <a:pt x="7204038" y="651900"/>
                  <a:pt x="7233580" y="682168"/>
                  <a:pt x="7238274" y="718249"/>
                </a:cubicBezTo>
                <a:cubicBezTo>
                  <a:pt x="7239682" y="729074"/>
                  <a:pt x="7237587" y="734830"/>
                  <a:pt x="7231987" y="735520"/>
                </a:cubicBezTo>
                <a:cubicBezTo>
                  <a:pt x="7226388" y="736211"/>
                  <a:pt x="7224291" y="741968"/>
                  <a:pt x="7225699" y="752792"/>
                </a:cubicBezTo>
                <a:cubicBezTo>
                  <a:pt x="7227575" y="767225"/>
                  <a:pt x="7257690" y="780011"/>
                  <a:pt x="7316038" y="791147"/>
                </a:cubicBezTo>
                <a:cubicBezTo>
                  <a:pt x="7316507" y="794755"/>
                  <a:pt x="7314646" y="802317"/>
                  <a:pt x="7310454" y="813833"/>
                </a:cubicBezTo>
                <a:cubicBezTo>
                  <a:pt x="7306262" y="825346"/>
                  <a:pt x="7304871" y="836516"/>
                  <a:pt x="7306279" y="847340"/>
                </a:cubicBezTo>
                <a:cubicBezTo>
                  <a:pt x="7305340" y="840124"/>
                  <a:pt x="7328929" y="868377"/>
                  <a:pt x="7377051" y="932097"/>
                </a:cubicBezTo>
                <a:cubicBezTo>
                  <a:pt x="7393849" y="930026"/>
                  <a:pt x="7400608" y="916363"/>
                  <a:pt x="7397322" y="891108"/>
                </a:cubicBezTo>
                <a:cubicBezTo>
                  <a:pt x="7409459" y="896943"/>
                  <a:pt x="7437460" y="893490"/>
                  <a:pt x="7481321" y="880753"/>
                </a:cubicBezTo>
                <a:cubicBezTo>
                  <a:pt x="7525652" y="871622"/>
                  <a:pt x="7555045" y="857001"/>
                  <a:pt x="7569498" y="836890"/>
                </a:cubicBezTo>
                <a:cubicBezTo>
                  <a:pt x="7545218" y="825219"/>
                  <a:pt x="7533079" y="819384"/>
                  <a:pt x="7533079" y="819384"/>
                </a:cubicBezTo>
                <a:cubicBezTo>
                  <a:pt x="7532142" y="812167"/>
                  <a:pt x="7536567" y="802458"/>
                  <a:pt x="7546360" y="790251"/>
                </a:cubicBezTo>
                <a:cubicBezTo>
                  <a:pt x="7540289" y="787334"/>
                  <a:pt x="7528503" y="784205"/>
                  <a:pt x="7510999" y="780863"/>
                </a:cubicBezTo>
                <a:cubicBezTo>
                  <a:pt x="7493495" y="777522"/>
                  <a:pt x="7481706" y="774392"/>
                  <a:pt x="7475638" y="771475"/>
                </a:cubicBezTo>
                <a:cubicBezTo>
                  <a:pt x="7444853" y="797266"/>
                  <a:pt x="7415464" y="811886"/>
                  <a:pt x="7387462" y="815337"/>
                </a:cubicBezTo>
                <a:cubicBezTo>
                  <a:pt x="7413584" y="797454"/>
                  <a:pt x="7444368" y="771663"/>
                  <a:pt x="7479814" y="737967"/>
                </a:cubicBezTo>
                <a:cubicBezTo>
                  <a:pt x="7444805" y="731284"/>
                  <a:pt x="7402319" y="710859"/>
                  <a:pt x="7352354" y="676693"/>
                </a:cubicBezTo>
                <a:cubicBezTo>
                  <a:pt x="7328579" y="712618"/>
                  <a:pt x="7320430" y="737450"/>
                  <a:pt x="7327907" y="751192"/>
                </a:cubicBezTo>
                <a:cubicBezTo>
                  <a:pt x="7325561" y="733152"/>
                  <a:pt x="7307586" y="726203"/>
                  <a:pt x="7273986" y="730344"/>
                </a:cubicBezTo>
                <a:cubicBezTo>
                  <a:pt x="7300109" y="712460"/>
                  <a:pt x="7312466" y="698106"/>
                  <a:pt x="7311057" y="687283"/>
                </a:cubicBezTo>
                <a:cubicBezTo>
                  <a:pt x="7309651" y="676457"/>
                  <a:pt x="7305675" y="667783"/>
                  <a:pt x="7299137" y="661257"/>
                </a:cubicBezTo>
                <a:cubicBezTo>
                  <a:pt x="7292599" y="654731"/>
                  <a:pt x="7289093" y="649664"/>
                  <a:pt x="7288622" y="646055"/>
                </a:cubicBezTo>
                <a:lnTo>
                  <a:pt x="7334146" y="667939"/>
                </a:lnTo>
                <a:cubicBezTo>
                  <a:pt x="7356546" y="665179"/>
                  <a:pt x="7366103" y="651170"/>
                  <a:pt x="7362817" y="625912"/>
                </a:cubicBezTo>
                <a:cubicBezTo>
                  <a:pt x="7368885" y="628831"/>
                  <a:pt x="7379156" y="631230"/>
                  <a:pt x="7393624" y="633114"/>
                </a:cubicBezTo>
                <a:cubicBezTo>
                  <a:pt x="7408094" y="634996"/>
                  <a:pt x="7418599" y="639199"/>
                  <a:pt x="7425137" y="645725"/>
                </a:cubicBezTo>
                <a:cubicBezTo>
                  <a:pt x="7429800" y="637819"/>
                  <a:pt x="7431427" y="628453"/>
                  <a:pt x="7430017" y="617629"/>
                </a:cubicBezTo>
                <a:cubicBezTo>
                  <a:pt x="7429430" y="613119"/>
                  <a:pt x="7428393" y="609237"/>
                  <a:pt x="7426902" y="605984"/>
                </a:cubicBezTo>
                <a:lnTo>
                  <a:pt x="7421767" y="599046"/>
                </a:lnTo>
                <a:lnTo>
                  <a:pt x="7439107" y="601387"/>
                </a:lnTo>
                <a:cubicBezTo>
                  <a:pt x="7450309" y="602757"/>
                  <a:pt x="7463844" y="604294"/>
                  <a:pt x="7479713" y="606005"/>
                </a:cubicBezTo>
                <a:cubicBezTo>
                  <a:pt x="7549361" y="747724"/>
                  <a:pt x="7584888" y="823995"/>
                  <a:pt x="7586297" y="834819"/>
                </a:cubicBezTo>
                <a:cubicBezTo>
                  <a:pt x="7590052" y="863684"/>
                  <a:pt x="7583085" y="908534"/>
                  <a:pt x="7565396" y="969369"/>
                </a:cubicBezTo>
                <a:cubicBezTo>
                  <a:pt x="7547707" y="1030205"/>
                  <a:pt x="7528133" y="1065611"/>
                  <a:pt x="7506670" y="1075589"/>
                </a:cubicBezTo>
                <a:cubicBezTo>
                  <a:pt x="7530948" y="1087260"/>
                  <a:pt x="7553113" y="1082694"/>
                  <a:pt x="7573167" y="1061893"/>
                </a:cubicBezTo>
                <a:cubicBezTo>
                  <a:pt x="7555496" y="1144721"/>
                  <a:pt x="7508412" y="1220179"/>
                  <a:pt x="7431924" y="1288262"/>
                </a:cubicBezTo>
                <a:lnTo>
                  <a:pt x="7384996" y="1255554"/>
                </a:lnTo>
                <a:cubicBezTo>
                  <a:pt x="7430734" y="1257249"/>
                  <a:pt x="7465255" y="1238329"/>
                  <a:pt x="7488563" y="1198797"/>
                </a:cubicBezTo>
                <a:cubicBezTo>
                  <a:pt x="7482493" y="1195878"/>
                  <a:pt x="7465458" y="1196145"/>
                  <a:pt x="7437458" y="1199598"/>
                </a:cubicBezTo>
                <a:cubicBezTo>
                  <a:pt x="7415059" y="1202358"/>
                  <a:pt x="7375865" y="1218186"/>
                  <a:pt x="7319882" y="1247083"/>
                </a:cubicBezTo>
                <a:cubicBezTo>
                  <a:pt x="7263899" y="1275979"/>
                  <a:pt x="7236844" y="1297645"/>
                  <a:pt x="7238724" y="1312077"/>
                </a:cubicBezTo>
                <a:cubicBezTo>
                  <a:pt x="7240132" y="1322900"/>
                  <a:pt x="7244105" y="1331575"/>
                  <a:pt x="7250644" y="1338102"/>
                </a:cubicBezTo>
                <a:cubicBezTo>
                  <a:pt x="7257182" y="1344627"/>
                  <a:pt x="7260685" y="1349693"/>
                  <a:pt x="7261155" y="1353303"/>
                </a:cubicBezTo>
                <a:cubicBezTo>
                  <a:pt x="7238286" y="1352456"/>
                  <a:pt x="7205391" y="1362008"/>
                  <a:pt x="7162468" y="1381964"/>
                </a:cubicBezTo>
                <a:cubicBezTo>
                  <a:pt x="7119546" y="1401918"/>
                  <a:pt x="7093893" y="1423410"/>
                  <a:pt x="7085509" y="1446438"/>
                </a:cubicBezTo>
                <a:lnTo>
                  <a:pt x="6952979" y="1462774"/>
                </a:lnTo>
                <a:lnTo>
                  <a:pt x="7174618" y="1487331"/>
                </a:lnTo>
                <a:cubicBezTo>
                  <a:pt x="7241968" y="1490329"/>
                  <a:pt x="7323472" y="1483289"/>
                  <a:pt x="7419129" y="1466210"/>
                </a:cubicBezTo>
                <a:cubicBezTo>
                  <a:pt x="7469456" y="1484909"/>
                  <a:pt x="7491809" y="1494440"/>
                  <a:pt x="7486190" y="1494799"/>
                </a:cubicBezTo>
                <a:cubicBezTo>
                  <a:pt x="7508669" y="1493361"/>
                  <a:pt x="7519928" y="1490814"/>
                  <a:pt x="7519970" y="1487159"/>
                </a:cubicBezTo>
                <a:cubicBezTo>
                  <a:pt x="7520010" y="1483502"/>
                  <a:pt x="7522862" y="1479667"/>
                  <a:pt x="7528523" y="1475652"/>
                </a:cubicBezTo>
                <a:cubicBezTo>
                  <a:pt x="7584718" y="1472057"/>
                  <a:pt x="7671884" y="1461002"/>
                  <a:pt x="7790018" y="1442484"/>
                </a:cubicBezTo>
                <a:cubicBezTo>
                  <a:pt x="7834974" y="1439609"/>
                  <a:pt x="7902470" y="1429812"/>
                  <a:pt x="7992507" y="1413092"/>
                </a:cubicBezTo>
                <a:cubicBezTo>
                  <a:pt x="7998251" y="1401765"/>
                  <a:pt x="8018086" y="1385883"/>
                  <a:pt x="8052009" y="1365448"/>
                </a:cubicBezTo>
                <a:cubicBezTo>
                  <a:pt x="8080066" y="1367306"/>
                  <a:pt x="8122151" y="1370094"/>
                  <a:pt x="8178262" y="1373810"/>
                </a:cubicBezTo>
                <a:cubicBezTo>
                  <a:pt x="8302182" y="1340311"/>
                  <a:pt x="8488083" y="1288234"/>
                  <a:pt x="8735964" y="1217579"/>
                </a:cubicBezTo>
                <a:cubicBezTo>
                  <a:pt x="8966365" y="1202840"/>
                  <a:pt x="9194288" y="1159035"/>
                  <a:pt x="9419732" y="1086162"/>
                </a:cubicBezTo>
                <a:cubicBezTo>
                  <a:pt x="9363080" y="1129971"/>
                  <a:pt x="9312173" y="1162454"/>
                  <a:pt x="9267009" y="1183609"/>
                </a:cubicBezTo>
                <a:cubicBezTo>
                  <a:pt x="9269819" y="1183429"/>
                  <a:pt x="9274017" y="1184529"/>
                  <a:pt x="9279606" y="1186914"/>
                </a:cubicBezTo>
                <a:lnTo>
                  <a:pt x="9295615" y="1195317"/>
                </a:lnTo>
                <a:lnTo>
                  <a:pt x="9302694" y="1193655"/>
                </a:lnTo>
                <a:cubicBezTo>
                  <a:pt x="9315349" y="1191933"/>
                  <a:pt x="9339939" y="1189903"/>
                  <a:pt x="9376466" y="1187567"/>
                </a:cubicBezTo>
                <a:cubicBezTo>
                  <a:pt x="9308574" y="1232096"/>
                  <a:pt x="9265972" y="1275006"/>
                  <a:pt x="9248657" y="1316299"/>
                </a:cubicBezTo>
                <a:cubicBezTo>
                  <a:pt x="9259813" y="1322891"/>
                  <a:pt x="9271009" y="1325829"/>
                  <a:pt x="9282250" y="1325110"/>
                </a:cubicBezTo>
                <a:cubicBezTo>
                  <a:pt x="9287869" y="1324750"/>
                  <a:pt x="9259584" y="1342999"/>
                  <a:pt x="9197396" y="1379856"/>
                </a:cubicBezTo>
                <a:cubicBezTo>
                  <a:pt x="9186074" y="1387887"/>
                  <a:pt x="9152273" y="1397356"/>
                  <a:pt x="9095996" y="1408262"/>
                </a:cubicBezTo>
                <a:cubicBezTo>
                  <a:pt x="9079055" y="1416652"/>
                  <a:pt x="9064860" y="1430346"/>
                  <a:pt x="9053414" y="1449345"/>
                </a:cubicBezTo>
                <a:cubicBezTo>
                  <a:pt x="9053414" y="1449345"/>
                  <a:pt x="9016721" y="1466304"/>
                  <a:pt x="8943335" y="1500225"/>
                </a:cubicBezTo>
                <a:cubicBezTo>
                  <a:pt x="8898171" y="1521380"/>
                  <a:pt x="8861603" y="1527373"/>
                  <a:pt x="8833630" y="1518202"/>
                </a:cubicBezTo>
                <a:cubicBezTo>
                  <a:pt x="8810986" y="1534263"/>
                  <a:pt x="8799642" y="1544122"/>
                  <a:pt x="8799602" y="1547778"/>
                </a:cubicBezTo>
                <a:cubicBezTo>
                  <a:pt x="8872572" y="1550417"/>
                  <a:pt x="8965336" y="1540829"/>
                  <a:pt x="9077892" y="1519017"/>
                </a:cubicBezTo>
                <a:cubicBezTo>
                  <a:pt x="9258007" y="1481922"/>
                  <a:pt x="9350874" y="1463195"/>
                  <a:pt x="9356495" y="1462835"/>
                </a:cubicBezTo>
                <a:lnTo>
                  <a:pt x="9415063" y="1497448"/>
                </a:lnTo>
                <a:cubicBezTo>
                  <a:pt x="9369692" y="1536883"/>
                  <a:pt x="9283683" y="1569784"/>
                  <a:pt x="9157036" y="1596151"/>
                </a:cubicBezTo>
                <a:cubicBezTo>
                  <a:pt x="9030391" y="1622519"/>
                  <a:pt x="8941510" y="1661083"/>
                  <a:pt x="8890393" y="1711845"/>
                </a:cubicBezTo>
                <a:cubicBezTo>
                  <a:pt x="8895972" y="1715141"/>
                  <a:pt x="8907190" y="1716251"/>
                  <a:pt x="8924049" y="1715172"/>
                </a:cubicBezTo>
                <a:cubicBezTo>
                  <a:pt x="8940908" y="1714094"/>
                  <a:pt x="8949317" y="1715382"/>
                  <a:pt x="8949275" y="1719039"/>
                </a:cubicBezTo>
                <a:lnTo>
                  <a:pt x="8974314" y="1739356"/>
                </a:lnTo>
                <a:cubicBezTo>
                  <a:pt x="9087326" y="1677329"/>
                  <a:pt x="9180360" y="1643978"/>
                  <a:pt x="9253413" y="1639305"/>
                </a:cubicBezTo>
                <a:cubicBezTo>
                  <a:pt x="9281344" y="1652131"/>
                  <a:pt x="9309360" y="1657646"/>
                  <a:pt x="9337457" y="1655848"/>
                </a:cubicBezTo>
                <a:cubicBezTo>
                  <a:pt x="9314937" y="1660942"/>
                  <a:pt x="9278224" y="1679730"/>
                  <a:pt x="9227316" y="1712212"/>
                </a:cubicBezTo>
                <a:cubicBezTo>
                  <a:pt x="9277725" y="1723600"/>
                  <a:pt x="9325471" y="1722373"/>
                  <a:pt x="9370552" y="1708529"/>
                </a:cubicBezTo>
                <a:cubicBezTo>
                  <a:pt x="9432491" y="1693608"/>
                  <a:pt x="9469079" y="1685787"/>
                  <a:pt x="9480319" y="1685068"/>
                </a:cubicBezTo>
                <a:cubicBezTo>
                  <a:pt x="9491558" y="1684349"/>
                  <a:pt x="9519531" y="1693520"/>
                  <a:pt x="9564238" y="1712580"/>
                </a:cubicBezTo>
                <a:cubicBezTo>
                  <a:pt x="9608945" y="1731638"/>
                  <a:pt x="9639708" y="1742457"/>
                  <a:pt x="9656525" y="1745035"/>
                </a:cubicBezTo>
                <a:cubicBezTo>
                  <a:pt x="9605783" y="1762893"/>
                  <a:pt x="9523884" y="1804664"/>
                  <a:pt x="9410830" y="1870348"/>
                </a:cubicBezTo>
                <a:cubicBezTo>
                  <a:pt x="9483802" y="1872987"/>
                  <a:pt x="9523200" y="1864986"/>
                  <a:pt x="9529028" y="1846347"/>
                </a:cubicBezTo>
                <a:cubicBezTo>
                  <a:pt x="9500432" y="1892015"/>
                  <a:pt x="9466465" y="1916108"/>
                  <a:pt x="9427130" y="1918624"/>
                </a:cubicBezTo>
                <a:cubicBezTo>
                  <a:pt x="9455226" y="1916826"/>
                  <a:pt x="9415994" y="1910203"/>
                  <a:pt x="9309429" y="1898754"/>
                </a:cubicBezTo>
                <a:cubicBezTo>
                  <a:pt x="9292613" y="1896176"/>
                  <a:pt x="9264495" y="1899802"/>
                  <a:pt x="9225075" y="1909630"/>
                </a:cubicBezTo>
                <a:cubicBezTo>
                  <a:pt x="9247387" y="1922816"/>
                  <a:pt x="9258419" y="1940375"/>
                  <a:pt x="9258169" y="1962311"/>
                </a:cubicBezTo>
                <a:cubicBezTo>
                  <a:pt x="9280648" y="1960873"/>
                  <a:pt x="9318580" y="1958447"/>
                  <a:pt x="9371965" y="1955032"/>
                </a:cubicBezTo>
                <a:cubicBezTo>
                  <a:pt x="9425351" y="1951617"/>
                  <a:pt x="9466092" y="1949011"/>
                  <a:pt x="9494189" y="1947213"/>
                </a:cubicBezTo>
                <a:cubicBezTo>
                  <a:pt x="9505262" y="1961118"/>
                  <a:pt x="9510737" y="1973554"/>
                  <a:pt x="9510613" y="1984521"/>
                </a:cubicBezTo>
                <a:cubicBezTo>
                  <a:pt x="9510197" y="2021081"/>
                  <a:pt x="9395967" y="2066746"/>
                  <a:pt x="9167919" y="2121519"/>
                </a:cubicBezTo>
                <a:cubicBezTo>
                  <a:pt x="8939873" y="2176292"/>
                  <a:pt x="8825557" y="2229270"/>
                  <a:pt x="8824977" y="2280453"/>
                </a:cubicBezTo>
                <a:cubicBezTo>
                  <a:pt x="8824810" y="2295077"/>
                  <a:pt x="8830306" y="2305685"/>
                  <a:pt x="8841462" y="2312278"/>
                </a:cubicBezTo>
                <a:cubicBezTo>
                  <a:pt x="8819068" y="2306403"/>
                  <a:pt x="8802250" y="2303826"/>
                  <a:pt x="8791012" y="2304545"/>
                </a:cubicBezTo>
                <a:cubicBezTo>
                  <a:pt x="8791219" y="2286266"/>
                  <a:pt x="8802748" y="2259956"/>
                  <a:pt x="8825599" y="2225615"/>
                </a:cubicBezTo>
                <a:cubicBezTo>
                  <a:pt x="8820022" y="2222319"/>
                  <a:pt x="8800373" y="2221749"/>
                  <a:pt x="8766657" y="2223906"/>
                </a:cubicBezTo>
                <a:cubicBezTo>
                  <a:pt x="8817233" y="2220670"/>
                  <a:pt x="8718664" y="2247069"/>
                  <a:pt x="8470948" y="2303100"/>
                </a:cubicBezTo>
                <a:cubicBezTo>
                  <a:pt x="8195259" y="2349961"/>
                  <a:pt x="7908559" y="2377433"/>
                  <a:pt x="7610850" y="2385518"/>
                </a:cubicBezTo>
                <a:cubicBezTo>
                  <a:pt x="7498502" y="2389052"/>
                  <a:pt x="7442305" y="2392647"/>
                  <a:pt x="7442265" y="2396302"/>
                </a:cubicBezTo>
                <a:lnTo>
                  <a:pt x="7400428" y="2371580"/>
                </a:lnTo>
                <a:cubicBezTo>
                  <a:pt x="7360926" y="2388720"/>
                  <a:pt x="7321506" y="2398548"/>
                  <a:pt x="7282170" y="2401064"/>
                </a:cubicBezTo>
                <a:cubicBezTo>
                  <a:pt x="7259527" y="2417125"/>
                  <a:pt x="7248121" y="2432467"/>
                  <a:pt x="7247955" y="2447091"/>
                </a:cubicBezTo>
                <a:cubicBezTo>
                  <a:pt x="7253574" y="2446732"/>
                  <a:pt x="7270412" y="2447481"/>
                  <a:pt x="7298468" y="2449340"/>
                </a:cubicBezTo>
                <a:cubicBezTo>
                  <a:pt x="7326524" y="2451198"/>
                  <a:pt x="7340490" y="2457611"/>
                  <a:pt x="7340366" y="2468579"/>
                </a:cubicBezTo>
                <a:cubicBezTo>
                  <a:pt x="7340282" y="2475890"/>
                  <a:pt x="7337441" y="2478812"/>
                  <a:pt x="7331844" y="2477344"/>
                </a:cubicBezTo>
                <a:cubicBezTo>
                  <a:pt x="7326243" y="2475876"/>
                  <a:pt x="7323382" y="2480624"/>
                  <a:pt x="7323259" y="2491592"/>
                </a:cubicBezTo>
                <a:cubicBezTo>
                  <a:pt x="7323176" y="2498904"/>
                  <a:pt x="7328753" y="2502201"/>
                  <a:pt x="7339992" y="2501482"/>
                </a:cubicBezTo>
                <a:cubicBezTo>
                  <a:pt x="7239006" y="2493329"/>
                  <a:pt x="7188700" y="2472801"/>
                  <a:pt x="7189075" y="2439898"/>
                </a:cubicBezTo>
                <a:cubicBezTo>
                  <a:pt x="7189198" y="2428931"/>
                  <a:pt x="7193497" y="2421349"/>
                  <a:pt x="7201968" y="2417153"/>
                </a:cubicBezTo>
                <a:cubicBezTo>
                  <a:pt x="7210437" y="2412958"/>
                  <a:pt x="7214694" y="2409033"/>
                  <a:pt x="7214736" y="2405377"/>
                </a:cubicBezTo>
                <a:cubicBezTo>
                  <a:pt x="7198001" y="2395488"/>
                  <a:pt x="7147468" y="2395068"/>
                  <a:pt x="7063134" y="2404116"/>
                </a:cubicBezTo>
                <a:cubicBezTo>
                  <a:pt x="6995699" y="2408428"/>
                  <a:pt x="6959379" y="2392486"/>
                  <a:pt x="6954176" y="2356287"/>
                </a:cubicBezTo>
                <a:cubicBezTo>
                  <a:pt x="6954217" y="2352631"/>
                  <a:pt x="6962750" y="2342952"/>
                  <a:pt x="6979774" y="2327250"/>
                </a:cubicBezTo>
                <a:cubicBezTo>
                  <a:pt x="7007789" y="2332765"/>
                  <a:pt x="7044087" y="2350535"/>
                  <a:pt x="7088669" y="2380563"/>
                </a:cubicBezTo>
                <a:cubicBezTo>
                  <a:pt x="7099950" y="2376188"/>
                  <a:pt x="7147840" y="2362164"/>
                  <a:pt x="7232341" y="2338493"/>
                </a:cubicBezTo>
                <a:cubicBezTo>
                  <a:pt x="7209946" y="2332619"/>
                  <a:pt x="7190402" y="2322910"/>
                  <a:pt x="7173709" y="2309365"/>
                </a:cubicBezTo>
                <a:cubicBezTo>
                  <a:pt x="7162513" y="2306427"/>
                  <a:pt x="7123196" y="2307116"/>
                  <a:pt x="7055762" y="2311430"/>
                </a:cubicBezTo>
                <a:cubicBezTo>
                  <a:pt x="7089478" y="2309273"/>
                  <a:pt x="7019153" y="2321078"/>
                  <a:pt x="6844782" y="2346845"/>
                </a:cubicBezTo>
                <a:cubicBezTo>
                  <a:pt x="6839203" y="2343549"/>
                  <a:pt x="6830754" y="2345916"/>
                  <a:pt x="6819431" y="2353946"/>
                </a:cubicBezTo>
                <a:cubicBezTo>
                  <a:pt x="6836207" y="2360179"/>
                  <a:pt x="6861328" y="2373186"/>
                  <a:pt x="6894797" y="2392964"/>
                </a:cubicBezTo>
                <a:cubicBezTo>
                  <a:pt x="6816331" y="2379718"/>
                  <a:pt x="6754537" y="2381844"/>
                  <a:pt x="6709415" y="2399342"/>
                </a:cubicBezTo>
                <a:cubicBezTo>
                  <a:pt x="6720530" y="2409592"/>
                  <a:pt x="6751292" y="2420410"/>
                  <a:pt x="6801701" y="2431798"/>
                </a:cubicBezTo>
                <a:cubicBezTo>
                  <a:pt x="6748419" y="2426074"/>
                  <a:pt x="6702137" y="2422185"/>
                  <a:pt x="6662852" y="2420132"/>
                </a:cubicBezTo>
                <a:lnTo>
                  <a:pt x="6627984" y="2419025"/>
                </a:lnTo>
                <a:lnTo>
                  <a:pt x="6667394" y="2391072"/>
                </a:lnTo>
                <a:cubicBezTo>
                  <a:pt x="6639420" y="2381901"/>
                  <a:pt x="6569258" y="2379082"/>
                  <a:pt x="6456910" y="2382616"/>
                </a:cubicBezTo>
                <a:cubicBezTo>
                  <a:pt x="6451414" y="2372008"/>
                  <a:pt x="6437531" y="2358284"/>
                  <a:pt x="6415261" y="2341442"/>
                </a:cubicBezTo>
                <a:cubicBezTo>
                  <a:pt x="6319813" y="2340241"/>
                  <a:pt x="6173829" y="2338620"/>
                  <a:pt x="5977312" y="2336578"/>
                </a:cubicBezTo>
                <a:cubicBezTo>
                  <a:pt x="5730137" y="2345083"/>
                  <a:pt x="5441084" y="2332520"/>
                  <a:pt x="5110154" y="2298891"/>
                </a:cubicBezTo>
                <a:cubicBezTo>
                  <a:pt x="4835337" y="2268979"/>
                  <a:pt x="4560520" y="2239066"/>
                  <a:pt x="4285702" y="2209155"/>
                </a:cubicBezTo>
                <a:cubicBezTo>
                  <a:pt x="4274381" y="2217185"/>
                  <a:pt x="4275590" y="2234461"/>
                  <a:pt x="4289326" y="2260982"/>
                </a:cubicBezTo>
                <a:cubicBezTo>
                  <a:pt x="4303064" y="2287502"/>
                  <a:pt x="4315511" y="2304058"/>
                  <a:pt x="4326667" y="2310651"/>
                </a:cubicBezTo>
                <a:cubicBezTo>
                  <a:pt x="4305530" y="2317483"/>
                  <a:pt x="4282700" y="2334699"/>
                  <a:pt x="4258169" y="2362296"/>
                </a:cubicBezTo>
                <a:lnTo>
                  <a:pt x="4235183" y="2390745"/>
                </a:lnTo>
                <a:lnTo>
                  <a:pt x="4231013" y="2389378"/>
                </a:lnTo>
                <a:cubicBezTo>
                  <a:pt x="4221211" y="2387266"/>
                  <a:pt x="4202290" y="2384365"/>
                  <a:pt x="4174255" y="2380679"/>
                </a:cubicBezTo>
                <a:cubicBezTo>
                  <a:pt x="4157355" y="2385413"/>
                  <a:pt x="4137769" y="2379360"/>
                  <a:pt x="4115499" y="2362517"/>
                </a:cubicBezTo>
                <a:cubicBezTo>
                  <a:pt x="4104093" y="2377861"/>
                  <a:pt x="4092709" y="2391375"/>
                  <a:pt x="4081346" y="2403062"/>
                </a:cubicBezTo>
                <a:cubicBezTo>
                  <a:pt x="4058619" y="2426434"/>
                  <a:pt x="4052750" y="2448729"/>
                  <a:pt x="4063741" y="2469946"/>
                </a:cubicBezTo>
                <a:lnTo>
                  <a:pt x="4021096" y="2516512"/>
                </a:lnTo>
                <a:cubicBezTo>
                  <a:pt x="4009857" y="2517231"/>
                  <a:pt x="3998618" y="2517951"/>
                  <a:pt x="3987379" y="2518670"/>
                </a:cubicBezTo>
                <a:lnTo>
                  <a:pt x="3986445" y="2600926"/>
                </a:lnTo>
                <a:cubicBezTo>
                  <a:pt x="3980826" y="2601286"/>
                  <a:pt x="3966860" y="2594873"/>
                  <a:pt x="3944548" y="2581688"/>
                </a:cubicBezTo>
                <a:cubicBezTo>
                  <a:pt x="3922111" y="2579469"/>
                  <a:pt x="3899487" y="2593703"/>
                  <a:pt x="3876678" y="2624388"/>
                </a:cubicBezTo>
                <a:cubicBezTo>
                  <a:pt x="3915725" y="2647462"/>
                  <a:pt x="3935247" y="2659000"/>
                  <a:pt x="3935247" y="2659000"/>
                </a:cubicBezTo>
                <a:cubicBezTo>
                  <a:pt x="3935165" y="2666311"/>
                  <a:pt x="3929441" y="2675811"/>
                  <a:pt x="3918078" y="2687497"/>
                </a:cubicBezTo>
                <a:cubicBezTo>
                  <a:pt x="3940389" y="2700683"/>
                  <a:pt x="3971214" y="2706018"/>
                  <a:pt x="4010550" y="2703501"/>
                </a:cubicBezTo>
                <a:cubicBezTo>
                  <a:pt x="3965470" y="2717345"/>
                  <a:pt x="3931794" y="2715846"/>
                  <a:pt x="3909524" y="2699004"/>
                </a:cubicBezTo>
                <a:cubicBezTo>
                  <a:pt x="3898243" y="2703379"/>
                  <a:pt x="3892561" y="2709222"/>
                  <a:pt x="3892478" y="2716534"/>
                </a:cubicBezTo>
                <a:cubicBezTo>
                  <a:pt x="3829138" y="2669441"/>
                  <a:pt x="3776235" y="2649650"/>
                  <a:pt x="3733771" y="2657162"/>
                </a:cubicBezTo>
                <a:lnTo>
                  <a:pt x="3732232" y="2657590"/>
                </a:lnTo>
                <a:lnTo>
                  <a:pt x="3745823" y="2650568"/>
                </a:lnTo>
                <a:cubicBezTo>
                  <a:pt x="3757133" y="2643452"/>
                  <a:pt x="3769886" y="2633046"/>
                  <a:pt x="3784080" y="2619352"/>
                </a:cubicBezTo>
                <a:cubicBezTo>
                  <a:pt x="3700742" y="2540658"/>
                  <a:pt x="3659052" y="2503140"/>
                  <a:pt x="3659010" y="2506795"/>
                </a:cubicBezTo>
                <a:cubicBezTo>
                  <a:pt x="3659716" y="2444645"/>
                  <a:pt x="3671495" y="2396400"/>
                  <a:pt x="3694346" y="2362059"/>
                </a:cubicBezTo>
                <a:cubicBezTo>
                  <a:pt x="3655342" y="2335329"/>
                  <a:pt x="3616170" y="2323221"/>
                  <a:pt x="3576835" y="2325737"/>
                </a:cubicBezTo>
                <a:cubicBezTo>
                  <a:pt x="3565595" y="2326457"/>
                  <a:pt x="3531671" y="2346892"/>
                  <a:pt x="3475060" y="2387047"/>
                </a:cubicBezTo>
                <a:cubicBezTo>
                  <a:pt x="3502908" y="2407184"/>
                  <a:pt x="3544723" y="2433735"/>
                  <a:pt x="3600503" y="2466699"/>
                </a:cubicBezTo>
                <a:cubicBezTo>
                  <a:pt x="3572239" y="2483120"/>
                  <a:pt x="3558046" y="2496814"/>
                  <a:pt x="3557921" y="2507782"/>
                </a:cubicBezTo>
                <a:cubicBezTo>
                  <a:pt x="3473795" y="2498550"/>
                  <a:pt x="3414997" y="2484046"/>
                  <a:pt x="3381530" y="2464267"/>
                </a:cubicBezTo>
                <a:cubicBezTo>
                  <a:pt x="3375951" y="2460971"/>
                  <a:pt x="3367584" y="2456026"/>
                  <a:pt x="3356428" y="2449433"/>
                </a:cubicBezTo>
                <a:cubicBezTo>
                  <a:pt x="3333825" y="2461839"/>
                  <a:pt x="3316904" y="2468401"/>
                  <a:pt x="3305665" y="2469120"/>
                </a:cubicBezTo>
                <a:cubicBezTo>
                  <a:pt x="3316987" y="2461089"/>
                  <a:pt x="3342463" y="2443020"/>
                  <a:pt x="3382090" y="2414913"/>
                </a:cubicBezTo>
                <a:cubicBezTo>
                  <a:pt x="3354366" y="2383807"/>
                  <a:pt x="3340730" y="2348147"/>
                  <a:pt x="3341187" y="2307932"/>
                </a:cubicBezTo>
                <a:lnTo>
                  <a:pt x="3341499" y="2280514"/>
                </a:lnTo>
                <a:cubicBezTo>
                  <a:pt x="3313526" y="2271343"/>
                  <a:pt x="3285532" y="2264001"/>
                  <a:pt x="3257517" y="2258487"/>
                </a:cubicBezTo>
                <a:cubicBezTo>
                  <a:pt x="3212685" y="2250394"/>
                  <a:pt x="3190187" y="2253660"/>
                  <a:pt x="3190020" y="2268284"/>
                </a:cubicBezTo>
                <a:cubicBezTo>
                  <a:pt x="3184401" y="2268643"/>
                  <a:pt x="3164805" y="2263504"/>
                  <a:pt x="3131234" y="2252865"/>
                </a:cubicBezTo>
                <a:cubicBezTo>
                  <a:pt x="3097662" y="2242227"/>
                  <a:pt x="3069637" y="2237626"/>
                  <a:pt x="3047159" y="2239064"/>
                </a:cubicBezTo>
                <a:cubicBezTo>
                  <a:pt x="3019061" y="2240861"/>
                  <a:pt x="2999351" y="2245775"/>
                  <a:pt x="2988029" y="2253806"/>
                </a:cubicBezTo>
                <a:cubicBezTo>
                  <a:pt x="2987988" y="2257462"/>
                  <a:pt x="2997759" y="2262316"/>
                  <a:pt x="3017345" y="2268370"/>
                </a:cubicBezTo>
                <a:cubicBezTo>
                  <a:pt x="3036931" y="2274423"/>
                  <a:pt x="3052342" y="2277091"/>
                  <a:pt x="3063581" y="2276372"/>
                </a:cubicBezTo>
                <a:cubicBezTo>
                  <a:pt x="3040938" y="2292434"/>
                  <a:pt x="3023996" y="2300824"/>
                  <a:pt x="3012757" y="2301543"/>
                </a:cubicBezTo>
                <a:cubicBezTo>
                  <a:pt x="2973420" y="2304059"/>
                  <a:pt x="2928692" y="2286828"/>
                  <a:pt x="2878573" y="2249848"/>
                </a:cubicBezTo>
                <a:cubicBezTo>
                  <a:pt x="2884235" y="2245833"/>
                  <a:pt x="2898262" y="2246762"/>
                  <a:pt x="2920657" y="2252636"/>
                </a:cubicBezTo>
                <a:cubicBezTo>
                  <a:pt x="2943094" y="2254854"/>
                  <a:pt x="2959952" y="2253775"/>
                  <a:pt x="2971233" y="2249401"/>
                </a:cubicBezTo>
                <a:cubicBezTo>
                  <a:pt x="2954623" y="2228544"/>
                  <a:pt x="2915618" y="2201813"/>
                  <a:pt x="2854219" y="2169209"/>
                </a:cubicBezTo>
                <a:lnTo>
                  <a:pt x="2845354" y="2208134"/>
                </a:lnTo>
                <a:lnTo>
                  <a:pt x="2820066" y="2209752"/>
                </a:lnTo>
                <a:cubicBezTo>
                  <a:pt x="2780771" y="2208612"/>
                  <a:pt x="2755505" y="2208402"/>
                  <a:pt x="2744265" y="2209121"/>
                </a:cubicBezTo>
                <a:cubicBezTo>
                  <a:pt x="2704929" y="2211638"/>
                  <a:pt x="2670942" y="2237557"/>
                  <a:pt x="2642305" y="2286881"/>
                </a:cubicBezTo>
                <a:cubicBezTo>
                  <a:pt x="2631232" y="2272977"/>
                  <a:pt x="2611813" y="2252299"/>
                  <a:pt x="2584046" y="2224850"/>
                </a:cubicBezTo>
                <a:cubicBezTo>
                  <a:pt x="2612144" y="2223053"/>
                  <a:pt x="2637516" y="2214123"/>
                  <a:pt x="2660160" y="2198061"/>
                </a:cubicBezTo>
                <a:cubicBezTo>
                  <a:pt x="2598552" y="2183737"/>
                  <a:pt x="2568018" y="2152811"/>
                  <a:pt x="2568558" y="2105285"/>
                </a:cubicBezTo>
                <a:cubicBezTo>
                  <a:pt x="2568640" y="2097973"/>
                  <a:pt x="2585686" y="2080443"/>
                  <a:pt x="2619693" y="2052695"/>
                </a:cubicBezTo>
                <a:cubicBezTo>
                  <a:pt x="2597341" y="2043164"/>
                  <a:pt x="2561052" y="2024480"/>
                  <a:pt x="2510829" y="1996641"/>
                </a:cubicBezTo>
                <a:cubicBezTo>
                  <a:pt x="2460606" y="1968801"/>
                  <a:pt x="2435702" y="1936602"/>
                  <a:pt x="2436117" y="1900042"/>
                </a:cubicBezTo>
                <a:cubicBezTo>
                  <a:pt x="2436242" y="1889075"/>
                  <a:pt x="2439114" y="1883412"/>
                  <a:pt x="2444734" y="1883052"/>
                </a:cubicBezTo>
                <a:cubicBezTo>
                  <a:pt x="2450353" y="1882692"/>
                  <a:pt x="2453225" y="1877028"/>
                  <a:pt x="2453350" y="1866061"/>
                </a:cubicBezTo>
                <a:cubicBezTo>
                  <a:pt x="2453515" y="1851438"/>
                  <a:pt x="2425604" y="1836784"/>
                  <a:pt x="2369616" y="1822099"/>
                </a:cubicBezTo>
                <a:cubicBezTo>
                  <a:pt x="2369658" y="1818443"/>
                  <a:pt x="2372551" y="1810951"/>
                  <a:pt x="2378295" y="1799625"/>
                </a:cubicBezTo>
                <a:cubicBezTo>
                  <a:pt x="2384039" y="1788298"/>
                  <a:pt x="2386973" y="1777150"/>
                  <a:pt x="2387098" y="1766183"/>
                </a:cubicBezTo>
                <a:cubicBezTo>
                  <a:pt x="2387014" y="1773494"/>
                  <a:pt x="2367699" y="1743677"/>
                  <a:pt x="2329151" y="1676732"/>
                </a:cubicBezTo>
                <a:cubicBezTo>
                  <a:pt x="2312293" y="1677811"/>
                  <a:pt x="2303718" y="1691145"/>
                  <a:pt x="2303427" y="1716736"/>
                </a:cubicBezTo>
                <a:cubicBezTo>
                  <a:pt x="2292271" y="1710143"/>
                  <a:pt x="2264173" y="1711941"/>
                  <a:pt x="2219134" y="1722129"/>
                </a:cubicBezTo>
                <a:cubicBezTo>
                  <a:pt x="2174137" y="1728660"/>
                  <a:pt x="2143105" y="1741605"/>
                  <a:pt x="2126039" y="1760962"/>
                </a:cubicBezTo>
                <a:cubicBezTo>
                  <a:pt x="2148351" y="1774148"/>
                  <a:pt x="2159507" y="1780741"/>
                  <a:pt x="2159507" y="1780741"/>
                </a:cubicBezTo>
                <a:cubicBezTo>
                  <a:pt x="2159424" y="1788053"/>
                  <a:pt x="2153701" y="1797551"/>
                  <a:pt x="2142337" y="1809238"/>
                </a:cubicBezTo>
                <a:cubicBezTo>
                  <a:pt x="2147914" y="1812535"/>
                  <a:pt x="2159101" y="1816386"/>
                  <a:pt x="2175899" y="1820792"/>
                </a:cubicBezTo>
                <a:cubicBezTo>
                  <a:pt x="2192694" y="1825196"/>
                  <a:pt x="2203882" y="1829048"/>
                  <a:pt x="2209461" y="1832344"/>
                </a:cubicBezTo>
                <a:cubicBezTo>
                  <a:pt x="2243426" y="1808251"/>
                  <a:pt x="2274459" y="1795307"/>
                  <a:pt x="2302555" y="1793509"/>
                </a:cubicBezTo>
                <a:cubicBezTo>
                  <a:pt x="2274292" y="1809930"/>
                  <a:pt x="2240327" y="1834023"/>
                  <a:pt x="2200657" y="1865786"/>
                </a:cubicBezTo>
                <a:cubicBezTo>
                  <a:pt x="2234250" y="1874596"/>
                  <a:pt x="2273297" y="1897672"/>
                  <a:pt x="2317796" y="1935011"/>
                </a:cubicBezTo>
                <a:cubicBezTo>
                  <a:pt x="2346267" y="1900310"/>
                  <a:pt x="2357775" y="1875828"/>
                  <a:pt x="2352321" y="1861564"/>
                </a:cubicBezTo>
                <a:cubicBezTo>
                  <a:pt x="2352114" y="1879844"/>
                  <a:pt x="2368869" y="1887905"/>
                  <a:pt x="2402587" y="1885748"/>
                </a:cubicBezTo>
                <a:cubicBezTo>
                  <a:pt x="2374323" y="1902169"/>
                  <a:pt x="2360128" y="1915863"/>
                  <a:pt x="2360005" y="1926830"/>
                </a:cubicBezTo>
                <a:cubicBezTo>
                  <a:pt x="2359881" y="1937798"/>
                  <a:pt x="2362585" y="1946758"/>
                  <a:pt x="2368122" y="1953711"/>
                </a:cubicBezTo>
                <a:cubicBezTo>
                  <a:pt x="2373659" y="1960663"/>
                  <a:pt x="2376406" y="1965967"/>
                  <a:pt x="2376366" y="1969623"/>
                </a:cubicBezTo>
                <a:lnTo>
                  <a:pt x="2334529" y="1944900"/>
                </a:lnTo>
                <a:cubicBezTo>
                  <a:pt x="2312052" y="1946338"/>
                  <a:pt x="2300667" y="1959852"/>
                  <a:pt x="2300376" y="1985443"/>
                </a:cubicBezTo>
                <a:cubicBezTo>
                  <a:pt x="2294799" y="1982147"/>
                  <a:pt x="2285006" y="1979120"/>
                  <a:pt x="2270998" y="1976363"/>
                </a:cubicBezTo>
                <a:cubicBezTo>
                  <a:pt x="2256992" y="1973606"/>
                  <a:pt x="2247219" y="1968751"/>
                  <a:pt x="2241684" y="1961799"/>
                </a:cubicBezTo>
                <a:cubicBezTo>
                  <a:pt x="2235980" y="1969471"/>
                  <a:pt x="2233068" y="1978789"/>
                  <a:pt x="2232943" y="1989757"/>
                </a:cubicBezTo>
                <a:cubicBezTo>
                  <a:pt x="2232891" y="1994327"/>
                  <a:pt x="2233372" y="1998292"/>
                  <a:pt x="2234387" y="2001651"/>
                </a:cubicBezTo>
                <a:lnTo>
                  <a:pt x="2238480" y="2008936"/>
                </a:lnTo>
                <a:lnTo>
                  <a:pt x="2221707" y="2005546"/>
                </a:lnTo>
                <a:cubicBezTo>
                  <a:pt x="2210851" y="2003499"/>
                  <a:pt x="2197718" y="2001143"/>
                  <a:pt x="2182305" y="1998476"/>
                </a:cubicBezTo>
                <a:cubicBezTo>
                  <a:pt x="2133431" y="1851820"/>
                  <a:pt x="2109056" y="1773008"/>
                  <a:pt x="2109179" y="1762041"/>
                </a:cubicBezTo>
                <a:cubicBezTo>
                  <a:pt x="2109511" y="1732794"/>
                  <a:pt x="2122654" y="1688115"/>
                  <a:pt x="2148605" y="1628003"/>
                </a:cubicBezTo>
                <a:cubicBezTo>
                  <a:pt x="2174557" y="1567892"/>
                  <a:pt x="2198813" y="1533460"/>
                  <a:pt x="2221375" y="1524711"/>
                </a:cubicBezTo>
                <a:cubicBezTo>
                  <a:pt x="2199063" y="1511525"/>
                  <a:pt x="2176564" y="1514791"/>
                  <a:pt x="2153879" y="1534509"/>
                </a:cubicBezTo>
                <a:lnTo>
                  <a:pt x="2217432" y="1419749"/>
                </a:lnTo>
                <a:lnTo>
                  <a:pt x="2217206" y="1419641"/>
                </a:lnTo>
                <a:cubicBezTo>
                  <a:pt x="2194807" y="1422402"/>
                  <a:pt x="2183843" y="1425586"/>
                  <a:pt x="2184311" y="1429195"/>
                </a:cubicBezTo>
                <a:cubicBezTo>
                  <a:pt x="2184782" y="1432803"/>
                  <a:pt x="2182451" y="1436756"/>
                  <a:pt x="2177319" y="1441056"/>
                </a:cubicBezTo>
                <a:cubicBezTo>
                  <a:pt x="2121320" y="1447958"/>
                  <a:pt x="2035222" y="1464070"/>
                  <a:pt x="1919032" y="1489389"/>
                </a:cubicBezTo>
                <a:cubicBezTo>
                  <a:pt x="1874230" y="1494911"/>
                  <a:pt x="1807734" y="1508607"/>
                  <a:pt x="1719541" y="1530475"/>
                </a:cubicBezTo>
                <a:cubicBezTo>
                  <a:pt x="1715350" y="1541990"/>
                  <a:pt x="1697628" y="1558838"/>
                  <a:pt x="1666375" y="1581019"/>
                </a:cubicBezTo>
                <a:cubicBezTo>
                  <a:pt x="1637905" y="1580863"/>
                  <a:pt x="1595201" y="1580628"/>
                  <a:pt x="1538262" y="1580314"/>
                </a:cubicBezTo>
                <a:cubicBezTo>
                  <a:pt x="1418347" y="1620756"/>
                  <a:pt x="1238709" y="1683225"/>
                  <a:pt x="999350" y="1767719"/>
                </a:cubicBezTo>
                <a:cubicBezTo>
                  <a:pt x="769748" y="1796019"/>
                  <a:pt x="546704" y="1852840"/>
                  <a:pt x="330213" y="1938179"/>
                </a:cubicBezTo>
                <a:cubicBezTo>
                  <a:pt x="381051" y="1891588"/>
                  <a:pt x="427693" y="1856512"/>
                  <a:pt x="470147" y="1832948"/>
                </a:cubicBezTo>
                <a:cubicBezTo>
                  <a:pt x="467347" y="1833294"/>
                  <a:pt x="462971" y="1832460"/>
                  <a:pt x="457018" y="1830443"/>
                </a:cubicBezTo>
                <a:lnTo>
                  <a:pt x="439748" y="1823111"/>
                </a:lnTo>
                <a:lnTo>
                  <a:pt x="432861" y="1825173"/>
                </a:lnTo>
                <a:cubicBezTo>
                  <a:pt x="420380" y="1827627"/>
                  <a:pt x="395938" y="1831098"/>
                  <a:pt x="359539" y="1835585"/>
                </a:cubicBezTo>
                <a:cubicBezTo>
                  <a:pt x="421573" y="1787613"/>
                  <a:pt x="458411" y="1742746"/>
                  <a:pt x="470048" y="1700987"/>
                </a:cubicBezTo>
                <a:cubicBezTo>
                  <a:pt x="457909" y="1695151"/>
                  <a:pt x="446238" y="1692924"/>
                  <a:pt x="435037" y="1694305"/>
                </a:cubicBezTo>
                <a:cubicBezTo>
                  <a:pt x="429438" y="1694995"/>
                  <a:pt x="455325" y="1675308"/>
                  <a:pt x="512702" y="1635242"/>
                </a:cubicBezTo>
                <a:cubicBezTo>
                  <a:pt x="522962" y="1626645"/>
                  <a:pt x="555623" y="1615287"/>
                  <a:pt x="610687" y="1601167"/>
                </a:cubicBezTo>
                <a:cubicBezTo>
                  <a:pt x="626546" y="1591881"/>
                  <a:pt x="638904" y="1577528"/>
                  <a:pt x="647758" y="1558106"/>
                </a:cubicBezTo>
                <a:cubicBezTo>
                  <a:pt x="647758" y="1558106"/>
                  <a:pt x="682280" y="1539188"/>
                  <a:pt x="751324" y="1501350"/>
                </a:cubicBezTo>
                <a:cubicBezTo>
                  <a:pt x="793778" y="1477786"/>
                  <a:pt x="829708" y="1469691"/>
                  <a:pt x="859117" y="1477065"/>
                </a:cubicBezTo>
                <a:cubicBezTo>
                  <a:pt x="879639" y="1459871"/>
                  <a:pt x="889665" y="1449472"/>
                  <a:pt x="889195" y="1445862"/>
                </a:cubicBezTo>
                <a:cubicBezTo>
                  <a:pt x="815456" y="1447619"/>
                  <a:pt x="723524" y="1462617"/>
                  <a:pt x="613402" y="1490855"/>
                </a:cubicBezTo>
                <a:cubicBezTo>
                  <a:pt x="437488" y="1538201"/>
                  <a:pt x="346730" y="1562218"/>
                  <a:pt x="341132" y="1562909"/>
                </a:cubicBezTo>
                <a:lnTo>
                  <a:pt x="277400" y="1532272"/>
                </a:lnTo>
                <a:cubicBezTo>
                  <a:pt x="317506" y="1490668"/>
                  <a:pt x="399385" y="1453082"/>
                  <a:pt x="523039" y="1419510"/>
                </a:cubicBezTo>
                <a:cubicBezTo>
                  <a:pt x="646693" y="1385939"/>
                  <a:pt x="730669" y="1342593"/>
                  <a:pt x="774966" y="1289476"/>
                </a:cubicBezTo>
                <a:cubicBezTo>
                  <a:pt x="768897" y="1286559"/>
                  <a:pt x="757462" y="1286135"/>
                  <a:pt x="740662" y="1288206"/>
                </a:cubicBezTo>
                <a:cubicBezTo>
                  <a:pt x="723862" y="1290277"/>
                  <a:pt x="715226" y="1289507"/>
                  <a:pt x="714758" y="1285901"/>
                </a:cubicBezTo>
                <a:lnTo>
                  <a:pt x="686740" y="1267358"/>
                </a:lnTo>
                <a:cubicBezTo>
                  <a:pt x="581784" y="1335284"/>
                  <a:pt x="492901" y="1373735"/>
                  <a:pt x="420101" y="1382708"/>
                </a:cubicBezTo>
                <a:cubicBezTo>
                  <a:pt x="390224" y="1371727"/>
                  <a:pt x="361285" y="1367963"/>
                  <a:pt x="333285" y="1371413"/>
                </a:cubicBezTo>
                <a:cubicBezTo>
                  <a:pt x="355215" y="1365044"/>
                  <a:pt x="389504" y="1344321"/>
                  <a:pt x="436148" y="1309244"/>
                </a:cubicBezTo>
                <a:cubicBezTo>
                  <a:pt x="383869" y="1301024"/>
                  <a:pt x="336034" y="1305089"/>
                  <a:pt x="292644" y="1321434"/>
                </a:cubicBezTo>
                <a:cubicBezTo>
                  <a:pt x="232452" y="1339852"/>
                  <a:pt x="196755" y="1349750"/>
                  <a:pt x="185556" y="1351132"/>
                </a:cubicBezTo>
                <a:cubicBezTo>
                  <a:pt x="174355" y="1352511"/>
                  <a:pt x="144947" y="1345139"/>
                  <a:pt x="97330" y="1329012"/>
                </a:cubicBezTo>
                <a:cubicBezTo>
                  <a:pt x="49713" y="1312885"/>
                  <a:pt x="17269" y="1304054"/>
                  <a:pt x="0" y="1302518"/>
                </a:cubicBezTo>
                <a:cubicBezTo>
                  <a:pt x="48522" y="1281872"/>
                  <a:pt x="125028" y="1235783"/>
                  <a:pt x="229519" y="1164249"/>
                </a:cubicBezTo>
                <a:cubicBezTo>
                  <a:pt x="155779" y="1166006"/>
                  <a:pt x="117283" y="1176249"/>
                  <a:pt x="114028" y="1194979"/>
                </a:cubicBezTo>
                <a:cubicBezTo>
                  <a:pt x="136395" y="1148231"/>
                  <a:pt x="167180" y="1122442"/>
                  <a:pt x="206382" y="1117610"/>
                </a:cubicBezTo>
                <a:cubicBezTo>
                  <a:pt x="178379" y="1121060"/>
                  <a:pt x="218754" y="1125249"/>
                  <a:pt x="327501" y="1130174"/>
                </a:cubicBezTo>
                <a:cubicBezTo>
                  <a:pt x="344772" y="1131712"/>
                  <a:pt x="372538" y="1126456"/>
                  <a:pt x="410799" y="1114408"/>
                </a:cubicBezTo>
                <a:cubicBezTo>
                  <a:pt x="386521" y="1102736"/>
                  <a:pt x="372974" y="1086078"/>
                  <a:pt x="370155" y="1064429"/>
                </a:cubicBezTo>
                <a:cubicBezTo>
                  <a:pt x="347755" y="1067190"/>
                  <a:pt x="309955" y="1071850"/>
                  <a:pt x="256754" y="1078408"/>
                </a:cubicBezTo>
                <a:cubicBezTo>
                  <a:pt x="203555" y="1084965"/>
                  <a:pt x="162954" y="1089969"/>
                  <a:pt x="134955" y="1093421"/>
                </a:cubicBezTo>
                <a:cubicBezTo>
                  <a:pt x="121878" y="1080368"/>
                  <a:pt x="114634" y="1068432"/>
                  <a:pt x="113226" y="1057607"/>
                </a:cubicBezTo>
                <a:cubicBezTo>
                  <a:pt x="108532" y="1021525"/>
                  <a:pt x="217004" y="969664"/>
                  <a:pt x="438639" y="902018"/>
                </a:cubicBezTo>
                <a:cubicBezTo>
                  <a:pt x="660278" y="834374"/>
                  <a:pt x="767810" y="775293"/>
                  <a:pt x="761237" y="724780"/>
                </a:cubicBezTo>
                <a:cubicBezTo>
                  <a:pt x="759360" y="710349"/>
                  <a:pt x="752352" y="700215"/>
                  <a:pt x="740214" y="694379"/>
                </a:cubicBezTo>
                <a:cubicBezTo>
                  <a:pt x="763553" y="698833"/>
                  <a:pt x="780822" y="700371"/>
                  <a:pt x="792021" y="698990"/>
                </a:cubicBezTo>
                <a:cubicBezTo>
                  <a:pt x="794369" y="717031"/>
                  <a:pt x="786457" y="743668"/>
                  <a:pt x="768280" y="778902"/>
                </a:cubicBezTo>
                <a:cubicBezTo>
                  <a:pt x="774351" y="781819"/>
                  <a:pt x="794184" y="781208"/>
                  <a:pt x="827784" y="777067"/>
                </a:cubicBezTo>
                <a:cubicBezTo>
                  <a:pt x="777384" y="783279"/>
                  <a:pt x="872803" y="751354"/>
                  <a:pt x="1114041" y="681293"/>
                </a:cubicBezTo>
                <a:cubicBezTo>
                  <a:pt x="1384686" y="618606"/>
                  <a:pt x="1669116" y="574381"/>
                  <a:pt x="1967325" y="548622"/>
                </a:cubicBezTo>
                <a:cubicBezTo>
                  <a:pt x="2079796" y="538424"/>
                  <a:pt x="2135793" y="531521"/>
                  <a:pt x="2135326" y="527914"/>
                </a:cubicBezTo>
                <a:lnTo>
                  <a:pt x="2180846" y="549796"/>
                </a:lnTo>
                <a:cubicBezTo>
                  <a:pt x="2218169" y="530532"/>
                  <a:pt x="2256431" y="518484"/>
                  <a:pt x="2295630" y="513652"/>
                </a:cubicBezTo>
                <a:cubicBezTo>
                  <a:pt x="2316155" y="496459"/>
                  <a:pt x="2325474" y="480646"/>
                  <a:pt x="2323597" y="466213"/>
                </a:cubicBezTo>
                <a:cubicBezTo>
                  <a:pt x="2317997" y="466904"/>
                  <a:pt x="2300962" y="467171"/>
                  <a:pt x="2272493" y="467014"/>
                </a:cubicBezTo>
                <a:cubicBezTo>
                  <a:pt x="2244025" y="466858"/>
                  <a:pt x="2229083" y="461367"/>
                  <a:pt x="2227676" y="450542"/>
                </a:cubicBezTo>
                <a:cubicBezTo>
                  <a:pt x="2226738" y="443326"/>
                  <a:pt x="2229186" y="440275"/>
                  <a:pt x="2235021" y="441390"/>
                </a:cubicBezTo>
                <a:cubicBezTo>
                  <a:pt x="2240853" y="442504"/>
                  <a:pt x="2243069" y="437647"/>
                  <a:pt x="2241660" y="426824"/>
                </a:cubicBezTo>
                <a:cubicBezTo>
                  <a:pt x="2240721" y="419608"/>
                  <a:pt x="2234651" y="416689"/>
                  <a:pt x="2223452" y="418070"/>
                </a:cubicBezTo>
                <a:cubicBezTo>
                  <a:pt x="2326130" y="420077"/>
                  <a:pt x="2379580" y="437317"/>
                  <a:pt x="2383806" y="469791"/>
                </a:cubicBezTo>
                <a:cubicBezTo>
                  <a:pt x="2385215" y="480614"/>
                  <a:pt x="2381953" y="488347"/>
                  <a:pt x="2374023" y="492992"/>
                </a:cubicBezTo>
                <a:cubicBezTo>
                  <a:pt x="2366092" y="497636"/>
                  <a:pt x="2362360" y="501761"/>
                  <a:pt x="2362831" y="505369"/>
                </a:cubicBezTo>
                <a:cubicBezTo>
                  <a:pt x="2381039" y="514122"/>
                  <a:pt x="2431908" y="511518"/>
                  <a:pt x="2515440" y="497556"/>
                </a:cubicBezTo>
                <a:cubicBezTo>
                  <a:pt x="2582641" y="489273"/>
                  <a:pt x="2621389" y="502826"/>
                  <a:pt x="2631684" y="538216"/>
                </a:cubicBezTo>
                <a:cubicBezTo>
                  <a:pt x="2632153" y="541825"/>
                  <a:pt x="2624926" y="551881"/>
                  <a:pt x="2610004" y="568382"/>
                </a:cubicBezTo>
                <a:cubicBezTo>
                  <a:pt x="2581062" y="564619"/>
                  <a:pt x="2542082" y="549261"/>
                  <a:pt x="2493056" y="522311"/>
                </a:cubicBezTo>
                <a:cubicBezTo>
                  <a:pt x="2482326" y="527299"/>
                  <a:pt x="2436133" y="543991"/>
                  <a:pt x="2354481" y="572385"/>
                </a:cubicBezTo>
                <a:cubicBezTo>
                  <a:pt x="2377821" y="576840"/>
                  <a:pt x="2398828" y="585248"/>
                  <a:pt x="2417506" y="597610"/>
                </a:cubicBezTo>
                <a:cubicBezTo>
                  <a:pt x="2429175" y="599837"/>
                  <a:pt x="2468609" y="596810"/>
                  <a:pt x="2535810" y="588527"/>
                </a:cubicBezTo>
                <a:cubicBezTo>
                  <a:pt x="2502210" y="592669"/>
                  <a:pt x="2571273" y="576823"/>
                  <a:pt x="2742996" y="540992"/>
                </a:cubicBezTo>
                <a:cubicBezTo>
                  <a:pt x="2749064" y="543910"/>
                  <a:pt x="2757231" y="541071"/>
                  <a:pt x="2767491" y="532474"/>
                </a:cubicBezTo>
                <a:cubicBezTo>
                  <a:pt x="2749753" y="527329"/>
                  <a:pt x="2722675" y="516003"/>
                  <a:pt x="2686259" y="498496"/>
                </a:cubicBezTo>
                <a:cubicBezTo>
                  <a:pt x="2767006" y="506872"/>
                  <a:pt x="2828841" y="501084"/>
                  <a:pt x="2871763" y="481130"/>
                </a:cubicBezTo>
                <a:cubicBezTo>
                  <a:pt x="2859154" y="471686"/>
                  <a:pt x="2826711" y="462853"/>
                  <a:pt x="2774433" y="454633"/>
                </a:cubicBezTo>
                <a:cubicBezTo>
                  <a:pt x="2828807" y="457097"/>
                  <a:pt x="2875889" y="458166"/>
                  <a:pt x="2915675" y="457844"/>
                </a:cubicBezTo>
                <a:lnTo>
                  <a:pt x="2950886" y="456853"/>
                </a:lnTo>
                <a:lnTo>
                  <a:pt x="2915173" y="486777"/>
                </a:lnTo>
                <a:cubicBezTo>
                  <a:pt x="2944580" y="494149"/>
                  <a:pt x="3015520" y="492737"/>
                  <a:pt x="3127990" y="482539"/>
                </a:cubicBezTo>
                <a:cubicBezTo>
                  <a:pt x="3134999" y="492674"/>
                  <a:pt x="3150876" y="505379"/>
                  <a:pt x="3175622" y="520659"/>
                </a:cubicBezTo>
                <a:cubicBezTo>
                  <a:pt x="3271762" y="516141"/>
                  <a:pt x="3418771" y="509019"/>
                  <a:pt x="3616650" y="499290"/>
                </a:cubicBezTo>
                <a:cubicBezTo>
                  <a:pt x="3863991" y="476135"/>
                  <a:pt x="4156383" y="471254"/>
                  <a:pt x="4493827" y="484649"/>
                </a:cubicBezTo>
                <a:cubicBezTo>
                  <a:pt x="4774332" y="497731"/>
                  <a:pt x="5054835" y="510813"/>
                  <a:pt x="5335340" y="523894"/>
                </a:cubicBezTo>
                <a:cubicBezTo>
                  <a:pt x="5345599" y="515298"/>
                  <a:pt x="5341971" y="498332"/>
                  <a:pt x="5324449" y="472998"/>
                </a:cubicBezTo>
                <a:cubicBezTo>
                  <a:pt x="5306930" y="447662"/>
                  <a:pt x="5292099" y="432077"/>
                  <a:pt x="5279959" y="426242"/>
                </a:cubicBezTo>
                <a:cubicBezTo>
                  <a:pt x="5300255" y="418241"/>
                  <a:pt x="5320804" y="399896"/>
                  <a:pt x="5341611" y="371215"/>
                </a:cubicBezTo>
                <a:lnTo>
                  <a:pt x="5360745" y="341783"/>
                </a:lnTo>
                <a:lnTo>
                  <a:pt x="5365128" y="342882"/>
                </a:lnTo>
                <a:cubicBezTo>
                  <a:pt x="5375281" y="344380"/>
                  <a:pt x="5394710" y="346110"/>
                  <a:pt x="5423416" y="348071"/>
                </a:cubicBezTo>
                <a:cubicBezTo>
                  <a:pt x="5439747" y="342392"/>
                  <a:pt x="5460285" y="347193"/>
                  <a:pt x="5485032" y="362472"/>
                </a:cubicBezTo>
                <a:cubicBezTo>
                  <a:pt x="5494353" y="346658"/>
                  <a:pt x="5503912" y="332650"/>
                  <a:pt x="5513705" y="320444"/>
                </a:cubicBezTo>
                <a:cubicBezTo>
                  <a:pt x="5533287" y="296036"/>
                  <a:pt x="5536071" y="273696"/>
                  <a:pt x="5522052" y="253429"/>
                </a:cubicBezTo>
                <a:lnTo>
                  <a:pt x="5558420" y="204954"/>
                </a:lnTo>
                <a:cubicBezTo>
                  <a:pt x="5569620" y="203574"/>
                  <a:pt x="5580820" y="202194"/>
                  <a:pt x="5592021" y="200813"/>
                </a:cubicBezTo>
                <a:lnTo>
                  <a:pt x="5581459" y="119632"/>
                </a:lnTo>
                <a:cubicBezTo>
                  <a:pt x="5587058" y="118941"/>
                  <a:pt x="5601998" y="124432"/>
                  <a:pt x="5626275" y="136103"/>
                </a:cubicBezTo>
                <a:cubicBezTo>
                  <a:pt x="5649144" y="136950"/>
                  <a:pt x="5669902" y="121560"/>
                  <a:pt x="5688547" y="89934"/>
                </a:cubicBezTo>
                <a:cubicBezTo>
                  <a:pt x="5646060" y="69511"/>
                  <a:pt x="5624817" y="59298"/>
                  <a:pt x="5624817" y="59298"/>
                </a:cubicBezTo>
                <a:cubicBezTo>
                  <a:pt x="5623876" y="52082"/>
                  <a:pt x="5628306" y="42371"/>
                  <a:pt x="5638096" y="30167"/>
                </a:cubicBezTo>
                <a:cubicBezTo>
                  <a:pt x="5613819" y="18495"/>
                  <a:pt x="5582080" y="15075"/>
                  <a:pt x="5542878" y="19907"/>
                </a:cubicBezTo>
                <a:cubicBezTo>
                  <a:pt x="5586271" y="3562"/>
                  <a:pt x="5620339" y="3027"/>
                  <a:pt x="5645088" y="18306"/>
                </a:cubicBezTo>
                <a:cubicBezTo>
                  <a:pt x="5655819" y="13318"/>
                  <a:pt x="5660714" y="7216"/>
                  <a:pt x="5659775" y="0"/>
                </a:cubicBezTo>
                <a:close/>
              </a:path>
            </a:pathLst>
          </a:custGeom>
        </p:spPr>
        <p:txBody>
          <a:bodyPr wrap="square">
            <a:noAutofit/>
          </a:bodyPr>
          <a:lstStyle>
            <a:lvl1pPr marL="0" indent="0" algn="ctr">
              <a:buNone/>
              <a:defRPr sz="3600"/>
            </a:lvl1pPr>
          </a:lstStyle>
          <a:p>
            <a:endParaRPr lang="en-US"/>
          </a:p>
        </p:txBody>
      </p:sp>
      <p:sp>
        <p:nvSpPr>
          <p:cNvPr id="4" name="Rectangle 3"/>
          <p:cNvSpPr/>
          <p:nvPr userDrawn="1"/>
        </p:nvSpPr>
        <p:spPr>
          <a:xfrm>
            <a:off x="1" y="5454316"/>
            <a:ext cx="12192000" cy="14036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p:nvPr userDrawn="1"/>
        </p:nvGrpSpPr>
        <p:grpSpPr>
          <a:xfrm>
            <a:off x="9028739" y="5655155"/>
            <a:ext cx="2833252" cy="1002003"/>
            <a:chOff x="201705" y="174812"/>
            <a:chExt cx="3307977" cy="1169894"/>
          </a:xfrm>
        </p:grpSpPr>
        <p:sp>
          <p:nvSpPr>
            <p:cNvPr id="10" name="Rectangle 9"/>
            <p:cNvSpPr/>
            <p:nvPr/>
          </p:nvSpPr>
          <p:spPr>
            <a:xfrm>
              <a:off x="201705" y="174812"/>
              <a:ext cx="3307977" cy="11698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4340" y="223246"/>
              <a:ext cx="3182707" cy="1073027"/>
            </a:xfrm>
            <a:prstGeom prst="rect">
              <a:avLst/>
            </a:prstGeom>
          </p:spPr>
        </p:pic>
      </p:grpSp>
      <p:sp>
        <p:nvSpPr>
          <p:cNvPr id="12" name="Text Placeholder 15"/>
          <p:cNvSpPr>
            <a:spLocks noGrp="1"/>
          </p:cNvSpPr>
          <p:nvPr>
            <p:ph type="body" sz="quarter" idx="11" hasCustomPrompt="1"/>
          </p:nvPr>
        </p:nvSpPr>
        <p:spPr>
          <a:xfrm>
            <a:off x="391886" y="338911"/>
            <a:ext cx="4567276" cy="709832"/>
          </a:xfrm>
          <a:prstGeom prst="rect">
            <a:avLst/>
          </a:prstGeom>
          <a:ln>
            <a:solidFill>
              <a:schemeClr val="bg1"/>
            </a:solidFill>
          </a:ln>
        </p:spPr>
        <p:txBody>
          <a:bodyPr/>
          <a:lstStyle>
            <a:lvl1pPr marL="0" indent="0" algn="l">
              <a:buNone/>
              <a:defRPr sz="4000" b="1">
                <a:solidFill>
                  <a:schemeClr val="bg1"/>
                </a:solidFill>
                <a:latin typeface="Source Sans Pro" charset="0"/>
                <a:ea typeface="Source Sans Pro" charset="0"/>
                <a:cs typeface="Source Sans Pro"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a:t>CLICK TO EDIT</a:t>
            </a:r>
          </a:p>
        </p:txBody>
      </p:sp>
      <p:sp>
        <p:nvSpPr>
          <p:cNvPr id="13" name="Text Placeholder 15"/>
          <p:cNvSpPr>
            <a:spLocks noGrp="1"/>
          </p:cNvSpPr>
          <p:nvPr>
            <p:ph type="body" sz="quarter" idx="13" hasCustomPrompt="1"/>
          </p:nvPr>
        </p:nvSpPr>
        <p:spPr>
          <a:xfrm>
            <a:off x="391885" y="3424928"/>
            <a:ext cx="7193737" cy="835103"/>
          </a:xfrm>
          <a:prstGeom prst="rect">
            <a:avLst/>
          </a:prstGeom>
        </p:spPr>
        <p:txBody>
          <a:bodyPr/>
          <a:lstStyle>
            <a:lvl1pPr marL="0" indent="0" algn="l">
              <a:buNone/>
              <a:defRPr sz="6000" b="1">
                <a:solidFill>
                  <a:schemeClr val="bg1"/>
                </a:solidFill>
                <a:latin typeface="Source Sans Pro" charset="0"/>
                <a:ea typeface="Source Sans Pro" charset="0"/>
                <a:cs typeface="Source Sans Pro"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a:t>CLICK TO EDIT</a:t>
            </a:r>
          </a:p>
        </p:txBody>
      </p:sp>
      <p:sp>
        <p:nvSpPr>
          <p:cNvPr id="14" name="Text Placeholder 15"/>
          <p:cNvSpPr>
            <a:spLocks noGrp="1"/>
          </p:cNvSpPr>
          <p:nvPr>
            <p:ph type="body" sz="quarter" idx="14" hasCustomPrompt="1"/>
          </p:nvPr>
        </p:nvSpPr>
        <p:spPr>
          <a:xfrm>
            <a:off x="391885" y="4285831"/>
            <a:ext cx="7193737" cy="835103"/>
          </a:xfrm>
          <a:prstGeom prst="rect">
            <a:avLst/>
          </a:prstGeom>
        </p:spPr>
        <p:txBody>
          <a:bodyPr/>
          <a:lstStyle>
            <a:lvl1pPr marL="0" indent="0" algn="l">
              <a:buNone/>
              <a:defRPr sz="6000" b="0">
                <a:solidFill>
                  <a:schemeClr val="bg1"/>
                </a:solidFill>
                <a:latin typeface="Source Sans Pro" charset="0"/>
                <a:ea typeface="Source Sans Pro" charset="0"/>
                <a:cs typeface="Source Sans Pro"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a:t>CLICK TO EDIT</a:t>
            </a:r>
          </a:p>
        </p:txBody>
      </p:sp>
      <p:sp>
        <p:nvSpPr>
          <p:cNvPr id="15" name="Text Placeholder 19"/>
          <p:cNvSpPr>
            <a:spLocks noGrp="1"/>
          </p:cNvSpPr>
          <p:nvPr>
            <p:ph type="body" sz="quarter" idx="15"/>
          </p:nvPr>
        </p:nvSpPr>
        <p:spPr>
          <a:xfrm>
            <a:off x="7853890" y="4407342"/>
            <a:ext cx="4008101" cy="846132"/>
          </a:xfrm>
          <a:prstGeom prst="rect">
            <a:avLst/>
          </a:prstGeom>
        </p:spPr>
        <p:txBody>
          <a:bodyPr/>
          <a:lstStyle>
            <a:lvl1pPr marL="0" indent="0">
              <a:buNone/>
              <a:defRPr sz="4400" b="0">
                <a:solidFill>
                  <a:schemeClr val="bg1"/>
                </a:solidFill>
                <a:latin typeface="Source Sans Pro" charset="0"/>
                <a:ea typeface="Source Sans Pro" charset="0"/>
                <a:cs typeface="Source Sans Pro" charset="0"/>
              </a:defRPr>
            </a:lvl1pPr>
          </a:lstStyle>
          <a:p>
            <a:pPr lvl="0"/>
            <a:r>
              <a:rPr lang="en-US"/>
              <a:t>Click to edit</a:t>
            </a:r>
          </a:p>
        </p:txBody>
      </p:sp>
      <p:sp>
        <p:nvSpPr>
          <p:cNvPr id="16" name="Text Placeholder 19"/>
          <p:cNvSpPr>
            <a:spLocks noGrp="1"/>
          </p:cNvSpPr>
          <p:nvPr>
            <p:ph type="body" sz="quarter" idx="16"/>
          </p:nvPr>
        </p:nvSpPr>
        <p:spPr>
          <a:xfrm>
            <a:off x="391885" y="5735974"/>
            <a:ext cx="7959635" cy="879702"/>
          </a:xfrm>
          <a:prstGeom prst="rect">
            <a:avLst/>
          </a:prstGeom>
        </p:spPr>
        <p:txBody>
          <a:bodyPr/>
          <a:lstStyle>
            <a:lvl1pPr marL="0" indent="0">
              <a:buNone/>
              <a:defRPr sz="2800" b="1">
                <a:solidFill>
                  <a:schemeClr val="tx1"/>
                </a:solidFill>
                <a:latin typeface="Source Sans Pro" charset="0"/>
                <a:ea typeface="Source Sans Pro" charset="0"/>
                <a:cs typeface="Source Sans Pro" charset="0"/>
              </a:defRPr>
            </a:lvl1pPr>
          </a:lstStyle>
          <a:p>
            <a:pPr lvl="0"/>
            <a:r>
              <a:rPr lang="en-US"/>
              <a:t>Click to edit Master text styles</a:t>
            </a:r>
          </a:p>
        </p:txBody>
      </p:sp>
    </p:spTree>
    <p:extLst>
      <p:ext uri="{BB962C8B-B14F-4D97-AF65-F5344CB8AC3E}">
        <p14:creationId xmlns:p14="http://schemas.microsoft.com/office/powerpoint/2010/main" val="3082442886"/>
      </p:ext>
    </p:extLst>
  </p:cSld>
  <p:clrMapOvr>
    <a:masterClrMapping/>
  </p:clrMapOvr>
  <mc:AlternateContent xmlns:mc="http://schemas.openxmlformats.org/markup-compatibility/2006" xmlns:p14="http://schemas.microsoft.com/office/powerpoint/2010/main">
    <mc:Choice Requires="p14">
      <p:transition spd="slow" p14:dur="1200" advClick="0" advTm="8000">
        <p14:prism/>
      </p:transition>
    </mc:Choice>
    <mc:Fallback xmlns="">
      <p:transition spd="slow" advClick="0" advTm="8000">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4_Welcome Message">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0" y="-11113"/>
            <a:ext cx="12192000" cy="6869113"/>
          </a:xfrm>
          <a:prstGeom prst="rect">
            <a:avLst/>
          </a:prstGeom>
        </p:spPr>
        <p:txBody>
          <a:bodyPr/>
          <a:lstStyle>
            <a:lvl1pPr marL="0" indent="0" algn="ctr">
              <a:buNone/>
              <a:defRPr sz="4400">
                <a:solidFill>
                  <a:schemeClr val="bg1"/>
                </a:solidFill>
              </a:defRPr>
            </a:lvl1pPr>
          </a:lstStyle>
          <a:p>
            <a:endParaRPr lang="en-US"/>
          </a:p>
        </p:txBody>
      </p:sp>
      <p:sp>
        <p:nvSpPr>
          <p:cNvPr id="9" name="Text Placeholder 15"/>
          <p:cNvSpPr>
            <a:spLocks noGrp="1"/>
          </p:cNvSpPr>
          <p:nvPr>
            <p:ph type="body" sz="quarter" idx="11"/>
          </p:nvPr>
        </p:nvSpPr>
        <p:spPr>
          <a:xfrm>
            <a:off x="324091" y="1550090"/>
            <a:ext cx="6238755" cy="723107"/>
          </a:xfrm>
          <a:prstGeom prst="rect">
            <a:avLst/>
          </a:prstGeom>
        </p:spPr>
        <p:txBody>
          <a:bodyPr/>
          <a:lstStyle>
            <a:lvl1pPr marL="0" indent="0" algn="ctr">
              <a:buNone/>
              <a:defRPr sz="5400" b="0">
                <a:solidFill>
                  <a:schemeClr val="bg1"/>
                </a:solidFill>
                <a:latin typeface="Source Sans Pro" charset="0"/>
                <a:ea typeface="Source Sans Pro" charset="0"/>
                <a:cs typeface="Source Sans Pro"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a:t>Click to edit</a:t>
            </a:r>
          </a:p>
        </p:txBody>
      </p:sp>
      <p:sp>
        <p:nvSpPr>
          <p:cNvPr id="10" name="Text Placeholder 19"/>
          <p:cNvSpPr>
            <a:spLocks noGrp="1"/>
          </p:cNvSpPr>
          <p:nvPr>
            <p:ph type="body" sz="quarter" idx="12"/>
          </p:nvPr>
        </p:nvSpPr>
        <p:spPr>
          <a:xfrm>
            <a:off x="324091" y="2896628"/>
            <a:ext cx="6238755" cy="679949"/>
          </a:xfrm>
          <a:prstGeom prst="rect">
            <a:avLst/>
          </a:prstGeom>
        </p:spPr>
        <p:txBody>
          <a:bodyPr/>
          <a:lstStyle>
            <a:lvl1pPr marL="0" indent="0" algn="ctr">
              <a:buNone/>
              <a:defRPr sz="3200" b="1">
                <a:solidFill>
                  <a:schemeClr val="bg1"/>
                </a:solidFill>
                <a:latin typeface="Source Sans Pro" charset="0"/>
                <a:ea typeface="Source Sans Pro" charset="0"/>
                <a:cs typeface="Source Sans Pro" charset="0"/>
              </a:defRPr>
            </a:lvl1pPr>
          </a:lstStyle>
          <a:p>
            <a:pPr lvl="0"/>
            <a:r>
              <a:rPr lang="en-US"/>
              <a:t>Click to edit Master text </a:t>
            </a:r>
          </a:p>
        </p:txBody>
      </p:sp>
      <p:sp>
        <p:nvSpPr>
          <p:cNvPr id="11" name="Text Placeholder 19"/>
          <p:cNvSpPr>
            <a:spLocks noGrp="1"/>
          </p:cNvSpPr>
          <p:nvPr>
            <p:ph type="body" sz="quarter" idx="13"/>
          </p:nvPr>
        </p:nvSpPr>
        <p:spPr>
          <a:xfrm>
            <a:off x="324091" y="3718430"/>
            <a:ext cx="6238755" cy="1987889"/>
          </a:xfrm>
          <a:prstGeom prst="rect">
            <a:avLst/>
          </a:prstGeom>
        </p:spPr>
        <p:txBody>
          <a:bodyPr/>
          <a:lstStyle>
            <a:lvl1pPr marL="0" indent="0" algn="ctr">
              <a:buNone/>
              <a:defRPr sz="4000" b="0">
                <a:solidFill>
                  <a:schemeClr val="bg1"/>
                </a:solidFill>
                <a:latin typeface="Source Sans Pro" charset="0"/>
                <a:ea typeface="Source Sans Pro" charset="0"/>
                <a:cs typeface="Source Sans Pro" charset="0"/>
              </a:defRPr>
            </a:lvl1pPr>
          </a:lstStyle>
          <a:p>
            <a:pPr lvl="0"/>
            <a:r>
              <a:rPr lang="en-US"/>
              <a:t>Click to edit Master text </a:t>
            </a:r>
          </a:p>
        </p:txBody>
      </p:sp>
      <p:sp>
        <p:nvSpPr>
          <p:cNvPr id="12" name="Text Placeholder 19"/>
          <p:cNvSpPr>
            <a:spLocks noGrp="1"/>
          </p:cNvSpPr>
          <p:nvPr>
            <p:ph type="body" sz="quarter" idx="14" hasCustomPrompt="1"/>
          </p:nvPr>
        </p:nvSpPr>
        <p:spPr>
          <a:xfrm>
            <a:off x="1331089" y="6133541"/>
            <a:ext cx="4294207" cy="544198"/>
          </a:xfrm>
          <a:prstGeom prst="rect">
            <a:avLst/>
          </a:prstGeom>
        </p:spPr>
        <p:txBody>
          <a:bodyPr/>
          <a:lstStyle>
            <a:lvl1pPr marL="0" indent="0" algn="ctr">
              <a:buNone/>
              <a:defRPr sz="2800" b="1" u="sng">
                <a:solidFill>
                  <a:schemeClr val="bg1"/>
                </a:solidFill>
                <a:latin typeface="Source Sans Pro" charset="0"/>
                <a:ea typeface="Source Sans Pro" charset="0"/>
                <a:cs typeface="Source Sans Pro" charset="0"/>
              </a:defRPr>
            </a:lvl1pPr>
          </a:lstStyle>
          <a:p>
            <a:pPr lvl="0"/>
            <a:r>
              <a:rPr lang="en-US"/>
              <a:t>Click to edit text </a:t>
            </a:r>
          </a:p>
        </p:txBody>
      </p:sp>
    </p:spTree>
    <p:extLst>
      <p:ext uri="{BB962C8B-B14F-4D97-AF65-F5344CB8AC3E}">
        <p14:creationId xmlns:p14="http://schemas.microsoft.com/office/powerpoint/2010/main" val="2088170769"/>
      </p:ext>
    </p:extLst>
  </p:cSld>
  <p:clrMapOvr>
    <a:masterClrMapping/>
  </p:clrMapOvr>
  <mc:AlternateContent xmlns:mc="http://schemas.openxmlformats.org/markup-compatibility/2006" xmlns:p14="http://schemas.microsoft.com/office/powerpoint/2010/main">
    <mc:Choice Requires="p14">
      <p:transition spd="slow" p14:dur="1250" advClick="0" advTm="8000">
        <p14:flip dir="r"/>
      </p:transition>
    </mc:Choice>
    <mc:Fallback xmlns="">
      <p:transition spd="slow" advClick="0" advTm="8000">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5_Welcome Message">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2" cstate="print">
            <a:biLevel thresh="25000"/>
            <a:alphaModFix amt="18000"/>
            <a:extLst>
              <a:ext uri="{28A0092B-C50C-407E-A947-70E740481C1C}">
                <a14:useLocalDpi xmlns:a14="http://schemas.microsoft.com/office/drawing/2010/main" val="0"/>
              </a:ext>
            </a:extLst>
          </a:blip>
          <a:srcRect/>
          <a:stretch/>
        </p:blipFill>
        <p:spPr>
          <a:xfrm>
            <a:off x="2934651" y="-142873"/>
            <a:ext cx="7755146" cy="7143745"/>
          </a:xfrm>
          <a:prstGeom prst="rect">
            <a:avLst/>
          </a:prstGeom>
        </p:spPr>
      </p:pic>
      <p:sp>
        <p:nvSpPr>
          <p:cNvPr id="9" name="Text Placeholder 15"/>
          <p:cNvSpPr>
            <a:spLocks noGrp="1"/>
          </p:cNvSpPr>
          <p:nvPr>
            <p:ph type="body" sz="quarter" idx="11"/>
          </p:nvPr>
        </p:nvSpPr>
        <p:spPr>
          <a:xfrm>
            <a:off x="324091" y="1550090"/>
            <a:ext cx="6018837" cy="723107"/>
          </a:xfrm>
          <a:prstGeom prst="rect">
            <a:avLst/>
          </a:prstGeom>
        </p:spPr>
        <p:txBody>
          <a:bodyPr/>
          <a:lstStyle>
            <a:lvl1pPr marL="0" indent="0" algn="ctr">
              <a:buNone/>
              <a:defRPr sz="3200" b="1">
                <a:solidFill>
                  <a:schemeClr val="bg1"/>
                </a:solidFill>
                <a:latin typeface="Source Sans Pro" charset="0"/>
                <a:ea typeface="Source Sans Pro" charset="0"/>
                <a:cs typeface="Source Sans Pro"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a:t>Click to edit</a:t>
            </a:r>
          </a:p>
        </p:txBody>
      </p:sp>
      <p:sp>
        <p:nvSpPr>
          <p:cNvPr id="11" name="Text Placeholder 19"/>
          <p:cNvSpPr>
            <a:spLocks noGrp="1"/>
          </p:cNvSpPr>
          <p:nvPr>
            <p:ph type="body" sz="quarter" idx="13"/>
          </p:nvPr>
        </p:nvSpPr>
        <p:spPr>
          <a:xfrm>
            <a:off x="324092" y="2739171"/>
            <a:ext cx="6018836" cy="1987889"/>
          </a:xfrm>
          <a:prstGeom prst="rect">
            <a:avLst/>
          </a:prstGeom>
        </p:spPr>
        <p:txBody>
          <a:bodyPr/>
          <a:lstStyle>
            <a:lvl1pPr marL="0" indent="0" algn="ctr">
              <a:buNone/>
              <a:defRPr sz="6000" b="1">
                <a:solidFill>
                  <a:schemeClr val="bg1"/>
                </a:solidFill>
                <a:latin typeface="Source Sans Pro" charset="0"/>
                <a:ea typeface="Source Sans Pro" charset="0"/>
                <a:cs typeface="Source Sans Pro" charset="0"/>
              </a:defRPr>
            </a:lvl1pPr>
          </a:lstStyle>
          <a:p>
            <a:pPr lvl="0"/>
            <a:r>
              <a:rPr lang="en-US"/>
              <a:t>Click to edit Master text </a:t>
            </a:r>
          </a:p>
        </p:txBody>
      </p:sp>
      <p:sp>
        <p:nvSpPr>
          <p:cNvPr id="12" name="Text Placeholder 19"/>
          <p:cNvSpPr>
            <a:spLocks noGrp="1"/>
          </p:cNvSpPr>
          <p:nvPr>
            <p:ph type="body" sz="quarter" idx="14" hasCustomPrompt="1"/>
          </p:nvPr>
        </p:nvSpPr>
        <p:spPr>
          <a:xfrm>
            <a:off x="613458" y="4976673"/>
            <a:ext cx="5464741" cy="1499148"/>
          </a:xfrm>
          <a:prstGeom prst="rect">
            <a:avLst/>
          </a:prstGeom>
          <a:solidFill>
            <a:schemeClr val="bg1"/>
          </a:solidFill>
        </p:spPr>
        <p:txBody>
          <a:bodyPr anchor="ctr"/>
          <a:lstStyle>
            <a:lvl1pPr marL="0" indent="0" algn="ctr">
              <a:buNone/>
              <a:defRPr sz="2800" b="0" u="none">
                <a:solidFill>
                  <a:srgbClr val="0077BD"/>
                </a:solidFill>
                <a:latin typeface="Source Sans Pro" charset="0"/>
                <a:ea typeface="Source Sans Pro" charset="0"/>
                <a:cs typeface="Source Sans Pro" charset="0"/>
              </a:defRPr>
            </a:lvl1pPr>
          </a:lstStyle>
          <a:p>
            <a:pPr lvl="0"/>
            <a:r>
              <a:rPr lang="en-US"/>
              <a:t>Click to edit text </a:t>
            </a:r>
          </a:p>
        </p:txBody>
      </p:sp>
      <p:pic>
        <p:nvPicPr>
          <p:cNvPr id="20" name="Picture 1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34764" y="457057"/>
            <a:ext cx="2192066" cy="589151"/>
          </a:xfrm>
          <a:prstGeom prst="rect">
            <a:avLst/>
          </a:prstGeom>
        </p:spPr>
      </p:pic>
      <p:sp>
        <p:nvSpPr>
          <p:cNvPr id="3" name="Picture Placeholder 2"/>
          <p:cNvSpPr>
            <a:spLocks noGrp="1"/>
          </p:cNvSpPr>
          <p:nvPr>
            <p:ph type="pic" sz="quarter" idx="15"/>
          </p:nvPr>
        </p:nvSpPr>
        <p:spPr>
          <a:xfrm>
            <a:off x="6625315" y="0"/>
            <a:ext cx="5549900" cy="6858000"/>
          </a:xfrm>
          <a:prstGeom prst="rect">
            <a:avLst/>
          </a:prstGeom>
          <a:solidFill>
            <a:schemeClr val="bg2"/>
          </a:solidFill>
        </p:spPr>
        <p:txBody>
          <a:bodyPr anchor="t"/>
          <a:lstStyle>
            <a:lvl1pPr marL="0" indent="0" algn="ctr">
              <a:buNone/>
              <a:defRPr sz="4000"/>
            </a:lvl1pPr>
          </a:lstStyle>
          <a:p>
            <a:endParaRPr lang="en-US"/>
          </a:p>
        </p:txBody>
      </p:sp>
    </p:spTree>
    <p:extLst>
      <p:ext uri="{BB962C8B-B14F-4D97-AF65-F5344CB8AC3E}">
        <p14:creationId xmlns:p14="http://schemas.microsoft.com/office/powerpoint/2010/main" val="1047484984"/>
      </p:ext>
    </p:extLst>
  </p:cSld>
  <p:clrMapOvr>
    <a:masterClrMapping/>
  </p:clrMapOvr>
  <mc:AlternateContent xmlns:mc="http://schemas.openxmlformats.org/markup-compatibility/2006" xmlns:p14="http://schemas.microsoft.com/office/powerpoint/2010/main">
    <mc:Choice Requires="p14">
      <p:transition spd="slow" p14:dur="1250" advClick="0" advTm="8000">
        <p14:flip dir="r"/>
      </p:transition>
    </mc:Choice>
    <mc:Fallback xmlns="">
      <p:transition spd="slow" advClick="0" advTm="8000">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7_Welcome Message">
    <p:bg>
      <p:bgPr>
        <a:solidFill>
          <a:srgbClr val="022169"/>
        </a:solidFill>
        <a:effectLst/>
      </p:bgPr>
    </p:bg>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2" cstate="print">
            <a:biLevel thresh="25000"/>
            <a:alphaModFix amt="18000"/>
            <a:extLst>
              <a:ext uri="{28A0092B-C50C-407E-A947-70E740481C1C}">
                <a14:useLocalDpi xmlns:a14="http://schemas.microsoft.com/office/drawing/2010/main" val="0"/>
              </a:ext>
            </a:extLst>
          </a:blip>
          <a:srcRect/>
          <a:stretch/>
        </p:blipFill>
        <p:spPr>
          <a:xfrm>
            <a:off x="2934651" y="-142873"/>
            <a:ext cx="7755146" cy="7143745"/>
          </a:xfrm>
          <a:prstGeom prst="rect">
            <a:avLst/>
          </a:prstGeom>
        </p:spPr>
      </p:pic>
      <p:sp>
        <p:nvSpPr>
          <p:cNvPr id="9" name="Text Placeholder 15"/>
          <p:cNvSpPr>
            <a:spLocks noGrp="1"/>
          </p:cNvSpPr>
          <p:nvPr>
            <p:ph type="body" sz="quarter" idx="11"/>
          </p:nvPr>
        </p:nvSpPr>
        <p:spPr>
          <a:xfrm>
            <a:off x="324091" y="1550090"/>
            <a:ext cx="6018837" cy="723107"/>
          </a:xfrm>
          <a:prstGeom prst="rect">
            <a:avLst/>
          </a:prstGeom>
        </p:spPr>
        <p:txBody>
          <a:bodyPr/>
          <a:lstStyle>
            <a:lvl1pPr marL="0" indent="0" algn="ctr">
              <a:buNone/>
              <a:defRPr sz="3200" b="1">
                <a:solidFill>
                  <a:schemeClr val="bg1"/>
                </a:solidFill>
                <a:latin typeface="Source Sans Pro" charset="0"/>
                <a:ea typeface="Source Sans Pro" charset="0"/>
                <a:cs typeface="Source Sans Pro"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a:t>Click to edit</a:t>
            </a:r>
          </a:p>
        </p:txBody>
      </p:sp>
      <p:sp>
        <p:nvSpPr>
          <p:cNvPr id="11" name="Text Placeholder 19"/>
          <p:cNvSpPr>
            <a:spLocks noGrp="1"/>
          </p:cNvSpPr>
          <p:nvPr>
            <p:ph type="body" sz="quarter" idx="13"/>
          </p:nvPr>
        </p:nvSpPr>
        <p:spPr>
          <a:xfrm>
            <a:off x="324092" y="2739171"/>
            <a:ext cx="6018836" cy="1987889"/>
          </a:xfrm>
          <a:prstGeom prst="rect">
            <a:avLst/>
          </a:prstGeom>
        </p:spPr>
        <p:txBody>
          <a:bodyPr/>
          <a:lstStyle>
            <a:lvl1pPr marL="0" indent="0" algn="ctr">
              <a:buNone/>
              <a:defRPr sz="6000" b="1">
                <a:solidFill>
                  <a:schemeClr val="bg1"/>
                </a:solidFill>
                <a:latin typeface="Source Sans Pro" charset="0"/>
                <a:ea typeface="Source Sans Pro" charset="0"/>
                <a:cs typeface="Source Sans Pro" charset="0"/>
              </a:defRPr>
            </a:lvl1pPr>
          </a:lstStyle>
          <a:p>
            <a:pPr lvl="0"/>
            <a:r>
              <a:rPr lang="en-US"/>
              <a:t>Click to edit Master text </a:t>
            </a:r>
          </a:p>
        </p:txBody>
      </p:sp>
      <p:sp>
        <p:nvSpPr>
          <p:cNvPr id="12" name="Text Placeholder 19"/>
          <p:cNvSpPr>
            <a:spLocks noGrp="1"/>
          </p:cNvSpPr>
          <p:nvPr>
            <p:ph type="body" sz="quarter" idx="14" hasCustomPrompt="1"/>
          </p:nvPr>
        </p:nvSpPr>
        <p:spPr>
          <a:xfrm>
            <a:off x="613458" y="4976673"/>
            <a:ext cx="5464741" cy="1499148"/>
          </a:xfrm>
          <a:prstGeom prst="rect">
            <a:avLst/>
          </a:prstGeom>
          <a:solidFill>
            <a:schemeClr val="bg1"/>
          </a:solidFill>
        </p:spPr>
        <p:txBody>
          <a:bodyPr anchor="ctr"/>
          <a:lstStyle>
            <a:lvl1pPr marL="0" indent="0" algn="ctr">
              <a:buNone/>
              <a:defRPr sz="2800" b="0" u="none">
                <a:solidFill>
                  <a:srgbClr val="022169"/>
                </a:solidFill>
                <a:latin typeface="Source Sans Pro" charset="0"/>
                <a:ea typeface="Source Sans Pro" charset="0"/>
                <a:cs typeface="Source Sans Pro" charset="0"/>
              </a:defRPr>
            </a:lvl1pPr>
          </a:lstStyle>
          <a:p>
            <a:pPr lvl="0"/>
            <a:r>
              <a:rPr lang="en-US"/>
              <a:t>Click to edit text </a:t>
            </a:r>
          </a:p>
        </p:txBody>
      </p:sp>
      <p:pic>
        <p:nvPicPr>
          <p:cNvPr id="20" name="Picture 1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34764" y="457057"/>
            <a:ext cx="2192066" cy="589151"/>
          </a:xfrm>
          <a:prstGeom prst="rect">
            <a:avLst/>
          </a:prstGeom>
        </p:spPr>
      </p:pic>
      <p:sp>
        <p:nvSpPr>
          <p:cNvPr id="3" name="Picture Placeholder 2"/>
          <p:cNvSpPr>
            <a:spLocks noGrp="1"/>
          </p:cNvSpPr>
          <p:nvPr>
            <p:ph type="pic" sz="quarter" idx="15"/>
          </p:nvPr>
        </p:nvSpPr>
        <p:spPr>
          <a:xfrm>
            <a:off x="6625315" y="0"/>
            <a:ext cx="5549900" cy="6858000"/>
          </a:xfrm>
          <a:prstGeom prst="rect">
            <a:avLst/>
          </a:prstGeom>
          <a:solidFill>
            <a:schemeClr val="bg2"/>
          </a:solidFill>
        </p:spPr>
        <p:txBody>
          <a:bodyPr anchor="t"/>
          <a:lstStyle>
            <a:lvl1pPr marL="0" indent="0" algn="ctr">
              <a:buNone/>
              <a:defRPr sz="4000"/>
            </a:lvl1pPr>
          </a:lstStyle>
          <a:p>
            <a:endParaRPr lang="en-US"/>
          </a:p>
        </p:txBody>
      </p:sp>
    </p:spTree>
    <p:extLst>
      <p:ext uri="{BB962C8B-B14F-4D97-AF65-F5344CB8AC3E}">
        <p14:creationId xmlns:p14="http://schemas.microsoft.com/office/powerpoint/2010/main" val="1176124954"/>
      </p:ext>
    </p:extLst>
  </p:cSld>
  <p:clrMapOvr>
    <a:masterClrMapping/>
  </p:clrMapOvr>
  <mc:AlternateContent xmlns:mc="http://schemas.openxmlformats.org/markup-compatibility/2006" xmlns:p14="http://schemas.microsoft.com/office/powerpoint/2010/main">
    <mc:Choice Requires="p14">
      <p:transition spd="slow" p14:dur="1250" advClick="0" advTm="8000">
        <p14:flip dir="r"/>
      </p:transition>
    </mc:Choice>
    <mc:Fallback xmlns="">
      <p:transition spd="slow" advClick="0" advTm="8000">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6_Welcome Message">
    <p:bg>
      <p:bgPr>
        <a:solidFill>
          <a:srgbClr val="881F94"/>
        </a:solidFill>
        <a:effectLst/>
      </p:bgPr>
    </p:bg>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2" cstate="print">
            <a:biLevel thresh="25000"/>
            <a:alphaModFix amt="18000"/>
            <a:extLst>
              <a:ext uri="{28A0092B-C50C-407E-A947-70E740481C1C}">
                <a14:useLocalDpi xmlns:a14="http://schemas.microsoft.com/office/drawing/2010/main" val="0"/>
              </a:ext>
            </a:extLst>
          </a:blip>
          <a:srcRect/>
          <a:stretch/>
        </p:blipFill>
        <p:spPr>
          <a:xfrm>
            <a:off x="2934651" y="-142873"/>
            <a:ext cx="7755146" cy="7143745"/>
          </a:xfrm>
          <a:prstGeom prst="rect">
            <a:avLst/>
          </a:prstGeom>
        </p:spPr>
      </p:pic>
      <p:sp>
        <p:nvSpPr>
          <p:cNvPr id="9" name="Text Placeholder 15"/>
          <p:cNvSpPr>
            <a:spLocks noGrp="1"/>
          </p:cNvSpPr>
          <p:nvPr>
            <p:ph type="body" sz="quarter" idx="11"/>
          </p:nvPr>
        </p:nvSpPr>
        <p:spPr>
          <a:xfrm>
            <a:off x="324091" y="1550090"/>
            <a:ext cx="6018837" cy="723107"/>
          </a:xfrm>
          <a:prstGeom prst="rect">
            <a:avLst/>
          </a:prstGeom>
        </p:spPr>
        <p:txBody>
          <a:bodyPr/>
          <a:lstStyle>
            <a:lvl1pPr marL="0" indent="0" algn="ctr">
              <a:buNone/>
              <a:defRPr sz="3200" b="1">
                <a:solidFill>
                  <a:schemeClr val="bg1"/>
                </a:solidFill>
                <a:latin typeface="Source Sans Pro" charset="0"/>
                <a:ea typeface="Source Sans Pro" charset="0"/>
                <a:cs typeface="Source Sans Pro"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a:t>Click to edit</a:t>
            </a:r>
          </a:p>
        </p:txBody>
      </p:sp>
      <p:sp>
        <p:nvSpPr>
          <p:cNvPr id="11" name="Text Placeholder 19"/>
          <p:cNvSpPr>
            <a:spLocks noGrp="1"/>
          </p:cNvSpPr>
          <p:nvPr>
            <p:ph type="body" sz="quarter" idx="13"/>
          </p:nvPr>
        </p:nvSpPr>
        <p:spPr>
          <a:xfrm>
            <a:off x="324092" y="2739171"/>
            <a:ext cx="6018836" cy="1987889"/>
          </a:xfrm>
          <a:prstGeom prst="rect">
            <a:avLst/>
          </a:prstGeom>
        </p:spPr>
        <p:txBody>
          <a:bodyPr/>
          <a:lstStyle>
            <a:lvl1pPr marL="0" indent="0" algn="ctr">
              <a:buNone/>
              <a:defRPr sz="6000" b="1">
                <a:solidFill>
                  <a:schemeClr val="bg1"/>
                </a:solidFill>
                <a:latin typeface="Source Sans Pro" charset="0"/>
                <a:ea typeface="Source Sans Pro" charset="0"/>
                <a:cs typeface="Source Sans Pro" charset="0"/>
              </a:defRPr>
            </a:lvl1pPr>
          </a:lstStyle>
          <a:p>
            <a:pPr lvl="0"/>
            <a:r>
              <a:rPr lang="en-US"/>
              <a:t>Click to edit Master text </a:t>
            </a:r>
          </a:p>
        </p:txBody>
      </p:sp>
      <p:sp>
        <p:nvSpPr>
          <p:cNvPr id="12" name="Text Placeholder 19"/>
          <p:cNvSpPr>
            <a:spLocks noGrp="1"/>
          </p:cNvSpPr>
          <p:nvPr>
            <p:ph type="body" sz="quarter" idx="14" hasCustomPrompt="1"/>
          </p:nvPr>
        </p:nvSpPr>
        <p:spPr>
          <a:xfrm>
            <a:off x="613458" y="4976673"/>
            <a:ext cx="5464741" cy="1499148"/>
          </a:xfrm>
          <a:prstGeom prst="rect">
            <a:avLst/>
          </a:prstGeom>
          <a:solidFill>
            <a:schemeClr val="bg1"/>
          </a:solidFill>
        </p:spPr>
        <p:txBody>
          <a:bodyPr anchor="ctr"/>
          <a:lstStyle>
            <a:lvl1pPr marL="0" indent="0" algn="ctr">
              <a:buNone/>
              <a:defRPr sz="2800" b="0" u="none">
                <a:solidFill>
                  <a:srgbClr val="881F94"/>
                </a:solidFill>
                <a:latin typeface="Source Sans Pro" charset="0"/>
                <a:ea typeface="Source Sans Pro" charset="0"/>
                <a:cs typeface="Source Sans Pro" charset="0"/>
              </a:defRPr>
            </a:lvl1pPr>
          </a:lstStyle>
          <a:p>
            <a:pPr lvl="0"/>
            <a:r>
              <a:rPr lang="en-US"/>
              <a:t>Click to edit text </a:t>
            </a:r>
          </a:p>
        </p:txBody>
      </p:sp>
      <p:pic>
        <p:nvPicPr>
          <p:cNvPr id="20" name="Picture 1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34764" y="457057"/>
            <a:ext cx="2192066" cy="589151"/>
          </a:xfrm>
          <a:prstGeom prst="rect">
            <a:avLst/>
          </a:prstGeom>
        </p:spPr>
      </p:pic>
      <p:sp>
        <p:nvSpPr>
          <p:cNvPr id="3" name="Picture Placeholder 2"/>
          <p:cNvSpPr>
            <a:spLocks noGrp="1"/>
          </p:cNvSpPr>
          <p:nvPr>
            <p:ph type="pic" sz="quarter" idx="15"/>
          </p:nvPr>
        </p:nvSpPr>
        <p:spPr>
          <a:xfrm>
            <a:off x="6625315" y="0"/>
            <a:ext cx="5549900" cy="6858000"/>
          </a:xfrm>
          <a:prstGeom prst="rect">
            <a:avLst/>
          </a:prstGeom>
          <a:solidFill>
            <a:schemeClr val="bg2"/>
          </a:solidFill>
        </p:spPr>
        <p:txBody>
          <a:bodyPr anchor="t"/>
          <a:lstStyle>
            <a:lvl1pPr marL="0" indent="0" algn="ctr">
              <a:buNone/>
              <a:defRPr sz="4000"/>
            </a:lvl1pPr>
          </a:lstStyle>
          <a:p>
            <a:endParaRPr lang="en-US"/>
          </a:p>
        </p:txBody>
      </p:sp>
    </p:spTree>
    <p:extLst>
      <p:ext uri="{BB962C8B-B14F-4D97-AF65-F5344CB8AC3E}">
        <p14:creationId xmlns:p14="http://schemas.microsoft.com/office/powerpoint/2010/main" val="840150724"/>
      </p:ext>
    </p:extLst>
  </p:cSld>
  <p:clrMapOvr>
    <a:masterClrMapping/>
  </p:clrMapOvr>
  <mc:AlternateContent xmlns:mc="http://schemas.openxmlformats.org/markup-compatibility/2006" xmlns:p14="http://schemas.microsoft.com/office/powerpoint/2010/main">
    <mc:Choice Requires="p14">
      <p:transition spd="slow" p14:dur="1250" advClick="0" advTm="8000">
        <p14:flip dir="r"/>
      </p:transition>
    </mc:Choice>
    <mc:Fallback xmlns="">
      <p:transition spd="slow" advClick="0" advTm="8000">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8_Welcome Message">
    <p:spTree>
      <p:nvGrpSpPr>
        <p:cNvPr id="1" name=""/>
        <p:cNvGrpSpPr/>
        <p:nvPr/>
      </p:nvGrpSpPr>
      <p:grpSpPr>
        <a:xfrm>
          <a:off x="0" y="0"/>
          <a:ext cx="0" cy="0"/>
          <a:chOff x="0" y="0"/>
          <a:chExt cx="0" cy="0"/>
        </a:xfrm>
      </p:grpSpPr>
      <p:pic>
        <p:nvPicPr>
          <p:cNvPr id="3" name="Picture Placeholder 1"/>
          <p:cNvPicPr>
            <a:picLocks noChangeAspect="1"/>
          </p:cNvPicPr>
          <p:nvPr userDrawn="1"/>
        </p:nvPicPr>
        <p:blipFill>
          <a:blip r:embed="rId2" cstate="print">
            <a:alphaModFix amt="62000"/>
            <a:extLst>
              <a:ext uri="{28A0092B-C50C-407E-A947-70E740481C1C}">
                <a14:useLocalDpi xmlns:a14="http://schemas.microsoft.com/office/drawing/2010/main" val="0"/>
              </a:ext>
            </a:extLst>
          </a:blip>
          <a:srcRect/>
          <a:stretch>
            <a:fillRect/>
          </a:stretch>
        </p:blipFill>
        <p:spPr>
          <a:xfrm>
            <a:off x="0" y="0"/>
            <a:ext cx="5617029" cy="6858000"/>
          </a:xfrm>
          <a:custGeom>
            <a:avLst/>
            <a:gdLst>
              <a:gd name="connsiteX0" fmla="*/ 0 w 3380758"/>
              <a:gd name="connsiteY0" fmla="*/ 0 h 4544266"/>
              <a:gd name="connsiteX1" fmla="*/ 3380758 w 3380758"/>
              <a:gd name="connsiteY1" fmla="*/ 0 h 4544266"/>
              <a:gd name="connsiteX2" fmla="*/ 3380758 w 3380758"/>
              <a:gd name="connsiteY2" fmla="*/ 4544266 h 4544266"/>
              <a:gd name="connsiteX3" fmla="*/ 0 w 3380758"/>
              <a:gd name="connsiteY3" fmla="*/ 4544266 h 4544266"/>
            </a:gdLst>
            <a:ahLst/>
            <a:cxnLst>
              <a:cxn ang="0">
                <a:pos x="connsiteX0" y="connsiteY0"/>
              </a:cxn>
              <a:cxn ang="0">
                <a:pos x="connsiteX1" y="connsiteY1"/>
              </a:cxn>
              <a:cxn ang="0">
                <a:pos x="connsiteX2" y="connsiteY2"/>
              </a:cxn>
              <a:cxn ang="0">
                <a:pos x="connsiteX3" y="connsiteY3"/>
              </a:cxn>
            </a:cxnLst>
            <a:rect l="l" t="t" r="r" b="b"/>
            <a:pathLst>
              <a:path w="3380758" h="4544266">
                <a:moveTo>
                  <a:pt x="0" y="0"/>
                </a:moveTo>
                <a:lnTo>
                  <a:pt x="3380758" y="0"/>
                </a:lnTo>
                <a:lnTo>
                  <a:pt x="3380758" y="4544266"/>
                </a:lnTo>
                <a:lnTo>
                  <a:pt x="0" y="4544266"/>
                </a:lnTo>
                <a:close/>
              </a:path>
            </a:pathLst>
          </a:custGeom>
        </p:spPr>
      </p:pic>
      <p:sp>
        <p:nvSpPr>
          <p:cNvPr id="6" name="Rectangle 5"/>
          <p:cNvSpPr/>
          <p:nvPr userDrawn="1"/>
        </p:nvSpPr>
        <p:spPr>
          <a:xfrm>
            <a:off x="4931088" y="0"/>
            <a:ext cx="102596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1" name="Text Placeholder 19"/>
          <p:cNvSpPr>
            <a:spLocks noGrp="1"/>
          </p:cNvSpPr>
          <p:nvPr>
            <p:ph type="body" sz="quarter" idx="14" hasCustomPrompt="1"/>
          </p:nvPr>
        </p:nvSpPr>
        <p:spPr>
          <a:xfrm>
            <a:off x="402179" y="5588846"/>
            <a:ext cx="5434510" cy="1061829"/>
          </a:xfrm>
          <a:prstGeom prst="rect">
            <a:avLst/>
          </a:prstGeom>
          <a:solidFill>
            <a:schemeClr val="bg1"/>
          </a:solidFill>
        </p:spPr>
        <p:txBody>
          <a:bodyPr anchor="t"/>
          <a:lstStyle>
            <a:lvl1pPr marL="0" indent="0" algn="l">
              <a:lnSpc>
                <a:spcPct val="150000"/>
              </a:lnSpc>
              <a:buNone/>
              <a:defRPr sz="2000" b="0" u="none">
                <a:solidFill>
                  <a:srgbClr val="022169"/>
                </a:solidFill>
                <a:latin typeface="Source Sans Pro" charset="0"/>
                <a:ea typeface="Source Sans Pro" charset="0"/>
                <a:cs typeface="Source Sans Pro" charset="0"/>
              </a:defRPr>
            </a:lvl1pPr>
          </a:lstStyle>
          <a:p>
            <a:pPr lvl="0"/>
            <a:r>
              <a:rPr lang="en-US"/>
              <a:t>Click to edit text </a:t>
            </a:r>
          </a:p>
        </p:txBody>
      </p:sp>
      <p:pic>
        <p:nvPicPr>
          <p:cNvPr id="9" name="Picture 8"/>
          <p:cNvPicPr>
            <a:picLocks noChangeAspect="1"/>
          </p:cNvPicPr>
          <p:nvPr userDrawn="1"/>
        </p:nvPicPr>
        <p:blipFill rotWithShape="1">
          <a:blip r:embed="rId3" cstate="print">
            <a:biLevel thresh="25000"/>
            <a:alphaModFix amt="18000"/>
            <a:extLst>
              <a:ext uri="{28A0092B-C50C-407E-A947-70E740481C1C}">
                <a14:useLocalDpi xmlns:a14="http://schemas.microsoft.com/office/drawing/2010/main" val="0"/>
              </a:ext>
            </a:extLst>
          </a:blip>
          <a:srcRect/>
          <a:stretch/>
        </p:blipFill>
        <p:spPr>
          <a:xfrm>
            <a:off x="7762853" y="-142873"/>
            <a:ext cx="7755146" cy="7143745"/>
          </a:xfrm>
          <a:prstGeom prst="rect">
            <a:avLst/>
          </a:prstGeom>
        </p:spPr>
      </p:pic>
      <p:pic>
        <p:nvPicPr>
          <p:cNvPr id="10" name="Picture 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76646" y="499378"/>
            <a:ext cx="2640454" cy="709662"/>
          </a:xfrm>
          <a:prstGeom prst="rect">
            <a:avLst/>
          </a:prstGeom>
        </p:spPr>
      </p:pic>
      <p:sp>
        <p:nvSpPr>
          <p:cNvPr id="12" name="Text Placeholder 15"/>
          <p:cNvSpPr>
            <a:spLocks noGrp="1"/>
          </p:cNvSpPr>
          <p:nvPr>
            <p:ph type="body" sz="quarter" idx="11"/>
          </p:nvPr>
        </p:nvSpPr>
        <p:spPr>
          <a:xfrm>
            <a:off x="6293225" y="544329"/>
            <a:ext cx="4894730" cy="830996"/>
          </a:xfrm>
          <a:prstGeom prst="rect">
            <a:avLst/>
          </a:prstGeom>
          <a:ln>
            <a:solidFill>
              <a:schemeClr val="bg1"/>
            </a:solidFill>
          </a:ln>
        </p:spPr>
        <p:txBody>
          <a:bodyPr/>
          <a:lstStyle>
            <a:lvl1pPr marL="0" indent="0" algn="l">
              <a:lnSpc>
                <a:spcPct val="100000"/>
              </a:lnSpc>
              <a:buNone/>
              <a:defRPr sz="4800" b="0">
                <a:solidFill>
                  <a:schemeClr val="bg1"/>
                </a:solidFill>
                <a:latin typeface="Source Sans Pro" charset="0"/>
                <a:ea typeface="Source Sans Pro" charset="0"/>
                <a:cs typeface="Source Sans Pro"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a:t>Click to edit</a:t>
            </a:r>
          </a:p>
        </p:txBody>
      </p:sp>
      <p:sp>
        <p:nvSpPr>
          <p:cNvPr id="14" name="Text Placeholder 15"/>
          <p:cNvSpPr>
            <a:spLocks noGrp="1"/>
          </p:cNvSpPr>
          <p:nvPr>
            <p:ph type="body" sz="quarter" idx="15"/>
          </p:nvPr>
        </p:nvSpPr>
        <p:spPr>
          <a:xfrm>
            <a:off x="6293225" y="1700973"/>
            <a:ext cx="5431929" cy="2002926"/>
          </a:xfrm>
          <a:prstGeom prst="rect">
            <a:avLst/>
          </a:prstGeom>
        </p:spPr>
        <p:txBody>
          <a:bodyPr/>
          <a:lstStyle>
            <a:lvl1pPr marL="0" indent="0" algn="l">
              <a:buNone/>
              <a:defRPr sz="3200" b="1">
                <a:solidFill>
                  <a:schemeClr val="bg1"/>
                </a:solidFill>
                <a:latin typeface="Source Sans Pro" charset="0"/>
                <a:ea typeface="Source Sans Pro" charset="0"/>
                <a:cs typeface="Source Sans Pro"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a:t>Click to edit</a:t>
            </a:r>
          </a:p>
        </p:txBody>
      </p:sp>
      <p:sp>
        <p:nvSpPr>
          <p:cNvPr id="15" name="Text Placeholder 15"/>
          <p:cNvSpPr>
            <a:spLocks noGrp="1"/>
          </p:cNvSpPr>
          <p:nvPr>
            <p:ph type="body" sz="quarter" idx="16"/>
          </p:nvPr>
        </p:nvSpPr>
        <p:spPr>
          <a:xfrm>
            <a:off x="6293225" y="3993266"/>
            <a:ext cx="5431929" cy="381964"/>
          </a:xfrm>
          <a:prstGeom prst="rect">
            <a:avLst/>
          </a:prstGeom>
        </p:spPr>
        <p:txBody>
          <a:bodyPr/>
          <a:lstStyle>
            <a:lvl1pPr marL="0" indent="0" algn="l">
              <a:buNone/>
              <a:defRPr sz="2800" b="1">
                <a:solidFill>
                  <a:schemeClr val="bg1"/>
                </a:solidFill>
                <a:latin typeface="Source Sans Pro" charset="0"/>
                <a:ea typeface="Source Sans Pro" charset="0"/>
                <a:cs typeface="Source Sans Pro"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a:t>Click to edit</a:t>
            </a:r>
          </a:p>
        </p:txBody>
      </p:sp>
      <p:sp>
        <p:nvSpPr>
          <p:cNvPr id="16" name="Text Placeholder 15"/>
          <p:cNvSpPr>
            <a:spLocks noGrp="1"/>
          </p:cNvSpPr>
          <p:nvPr>
            <p:ph type="body" sz="quarter" idx="17"/>
          </p:nvPr>
        </p:nvSpPr>
        <p:spPr>
          <a:xfrm>
            <a:off x="6293225" y="4583575"/>
            <a:ext cx="5431929" cy="1506890"/>
          </a:xfrm>
          <a:prstGeom prst="rect">
            <a:avLst/>
          </a:prstGeom>
        </p:spPr>
        <p:txBody>
          <a:bodyPr/>
          <a:lstStyle>
            <a:lvl1pPr marL="0" indent="0" algn="l">
              <a:buNone/>
              <a:defRPr sz="2400" b="0">
                <a:solidFill>
                  <a:schemeClr val="bg1"/>
                </a:solidFill>
                <a:latin typeface="Source Sans Pro" charset="0"/>
                <a:ea typeface="Source Sans Pro" charset="0"/>
                <a:cs typeface="Source Sans Pro"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a:t>Click to edit</a:t>
            </a:r>
          </a:p>
        </p:txBody>
      </p:sp>
      <p:sp>
        <p:nvSpPr>
          <p:cNvPr id="17" name="Text Placeholder 19"/>
          <p:cNvSpPr>
            <a:spLocks noGrp="1"/>
          </p:cNvSpPr>
          <p:nvPr>
            <p:ph type="body" sz="quarter" idx="13" hasCustomPrompt="1"/>
          </p:nvPr>
        </p:nvSpPr>
        <p:spPr>
          <a:xfrm rot="16200000">
            <a:off x="2917844" y="3428568"/>
            <a:ext cx="5052454" cy="1025961"/>
          </a:xfrm>
          <a:prstGeom prst="rect">
            <a:avLst/>
          </a:prstGeom>
        </p:spPr>
        <p:txBody>
          <a:bodyPr anchor="ctr"/>
          <a:lstStyle>
            <a:lvl1pPr marL="0" indent="0" algn="l">
              <a:buNone/>
              <a:defRPr sz="4400" b="1">
                <a:solidFill>
                  <a:srgbClr val="0077BD"/>
                </a:solidFill>
                <a:latin typeface="Source Sans Pro" charset="0"/>
                <a:ea typeface="Source Sans Pro" charset="0"/>
                <a:cs typeface="Source Sans Pro" charset="0"/>
              </a:defRPr>
            </a:lvl1pPr>
          </a:lstStyle>
          <a:p>
            <a:pPr lvl="0"/>
            <a:r>
              <a:rPr lang="en-US"/>
              <a:t>CLICK TO EDIT</a:t>
            </a:r>
          </a:p>
        </p:txBody>
      </p:sp>
    </p:spTree>
    <p:extLst>
      <p:ext uri="{BB962C8B-B14F-4D97-AF65-F5344CB8AC3E}">
        <p14:creationId xmlns:p14="http://schemas.microsoft.com/office/powerpoint/2010/main" val="393808339"/>
      </p:ext>
    </p:extLst>
  </p:cSld>
  <p:clrMapOvr>
    <a:masterClrMapping/>
  </p:clrMapOvr>
  <mc:AlternateContent xmlns:mc="http://schemas.openxmlformats.org/markup-compatibility/2006" xmlns:p14="http://schemas.microsoft.com/office/powerpoint/2010/main">
    <mc:Choice Requires="p14">
      <p:transition spd="slow" p14:dur="1250" advClick="0" advTm="8000">
        <p14:flip dir="r"/>
      </p:transition>
    </mc:Choice>
    <mc:Fallback xmlns="">
      <p:transition spd="slow" advClick="0" advTm="8000">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9_Welcome Message">
    <p:bg>
      <p:bgPr>
        <a:solidFill>
          <a:srgbClr val="022169"/>
        </a:solidFill>
        <a:effectLst/>
      </p:bgPr>
    </p:bg>
    <p:spTree>
      <p:nvGrpSpPr>
        <p:cNvPr id="1" name=""/>
        <p:cNvGrpSpPr/>
        <p:nvPr/>
      </p:nvGrpSpPr>
      <p:grpSpPr>
        <a:xfrm>
          <a:off x="0" y="0"/>
          <a:ext cx="0" cy="0"/>
          <a:chOff x="0" y="0"/>
          <a:chExt cx="0" cy="0"/>
        </a:xfrm>
      </p:grpSpPr>
      <p:pic>
        <p:nvPicPr>
          <p:cNvPr id="3" name="Picture Placeholder 1"/>
          <p:cNvPicPr>
            <a:picLocks noChangeAspect="1"/>
          </p:cNvPicPr>
          <p:nvPr userDrawn="1"/>
        </p:nvPicPr>
        <p:blipFill>
          <a:blip r:embed="rId2" cstate="print">
            <a:alphaModFix amt="62000"/>
            <a:extLst>
              <a:ext uri="{28A0092B-C50C-407E-A947-70E740481C1C}">
                <a14:useLocalDpi xmlns:a14="http://schemas.microsoft.com/office/drawing/2010/main" val="0"/>
              </a:ext>
            </a:extLst>
          </a:blip>
          <a:srcRect/>
          <a:stretch>
            <a:fillRect/>
          </a:stretch>
        </p:blipFill>
        <p:spPr>
          <a:xfrm>
            <a:off x="0" y="0"/>
            <a:ext cx="5617029" cy="6858000"/>
          </a:xfrm>
          <a:custGeom>
            <a:avLst/>
            <a:gdLst>
              <a:gd name="connsiteX0" fmla="*/ 0 w 3380758"/>
              <a:gd name="connsiteY0" fmla="*/ 0 h 4544266"/>
              <a:gd name="connsiteX1" fmla="*/ 3380758 w 3380758"/>
              <a:gd name="connsiteY1" fmla="*/ 0 h 4544266"/>
              <a:gd name="connsiteX2" fmla="*/ 3380758 w 3380758"/>
              <a:gd name="connsiteY2" fmla="*/ 4544266 h 4544266"/>
              <a:gd name="connsiteX3" fmla="*/ 0 w 3380758"/>
              <a:gd name="connsiteY3" fmla="*/ 4544266 h 4544266"/>
            </a:gdLst>
            <a:ahLst/>
            <a:cxnLst>
              <a:cxn ang="0">
                <a:pos x="connsiteX0" y="connsiteY0"/>
              </a:cxn>
              <a:cxn ang="0">
                <a:pos x="connsiteX1" y="connsiteY1"/>
              </a:cxn>
              <a:cxn ang="0">
                <a:pos x="connsiteX2" y="connsiteY2"/>
              </a:cxn>
              <a:cxn ang="0">
                <a:pos x="connsiteX3" y="connsiteY3"/>
              </a:cxn>
            </a:cxnLst>
            <a:rect l="l" t="t" r="r" b="b"/>
            <a:pathLst>
              <a:path w="3380758" h="4544266">
                <a:moveTo>
                  <a:pt x="0" y="0"/>
                </a:moveTo>
                <a:lnTo>
                  <a:pt x="3380758" y="0"/>
                </a:lnTo>
                <a:lnTo>
                  <a:pt x="3380758" y="4544266"/>
                </a:lnTo>
                <a:lnTo>
                  <a:pt x="0" y="4544266"/>
                </a:lnTo>
                <a:close/>
              </a:path>
            </a:pathLst>
          </a:custGeom>
        </p:spPr>
      </p:pic>
      <p:sp>
        <p:nvSpPr>
          <p:cNvPr id="6" name="Rectangle 5"/>
          <p:cNvSpPr/>
          <p:nvPr userDrawn="1"/>
        </p:nvSpPr>
        <p:spPr>
          <a:xfrm>
            <a:off x="4931088" y="0"/>
            <a:ext cx="102596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1" name="Text Placeholder 19"/>
          <p:cNvSpPr>
            <a:spLocks noGrp="1"/>
          </p:cNvSpPr>
          <p:nvPr>
            <p:ph type="body" sz="quarter" idx="14" hasCustomPrompt="1"/>
          </p:nvPr>
        </p:nvSpPr>
        <p:spPr>
          <a:xfrm>
            <a:off x="402179" y="5588846"/>
            <a:ext cx="5434510" cy="1061829"/>
          </a:xfrm>
          <a:prstGeom prst="rect">
            <a:avLst/>
          </a:prstGeom>
          <a:solidFill>
            <a:schemeClr val="bg1"/>
          </a:solidFill>
        </p:spPr>
        <p:txBody>
          <a:bodyPr anchor="t"/>
          <a:lstStyle>
            <a:lvl1pPr marL="0" indent="0" algn="l">
              <a:lnSpc>
                <a:spcPct val="150000"/>
              </a:lnSpc>
              <a:buNone/>
              <a:defRPr sz="2000" b="0" u="none">
                <a:solidFill>
                  <a:srgbClr val="022169"/>
                </a:solidFill>
                <a:latin typeface="Source Sans Pro" charset="0"/>
                <a:ea typeface="Source Sans Pro" charset="0"/>
                <a:cs typeface="Source Sans Pro" charset="0"/>
              </a:defRPr>
            </a:lvl1pPr>
          </a:lstStyle>
          <a:p>
            <a:pPr lvl="0"/>
            <a:r>
              <a:rPr lang="en-US"/>
              <a:t>Click to edit text </a:t>
            </a:r>
          </a:p>
        </p:txBody>
      </p:sp>
      <p:pic>
        <p:nvPicPr>
          <p:cNvPr id="9" name="Picture 8"/>
          <p:cNvPicPr>
            <a:picLocks noChangeAspect="1"/>
          </p:cNvPicPr>
          <p:nvPr userDrawn="1"/>
        </p:nvPicPr>
        <p:blipFill rotWithShape="1">
          <a:blip r:embed="rId3" cstate="print">
            <a:biLevel thresh="25000"/>
            <a:alphaModFix amt="18000"/>
            <a:extLst>
              <a:ext uri="{28A0092B-C50C-407E-A947-70E740481C1C}">
                <a14:useLocalDpi xmlns:a14="http://schemas.microsoft.com/office/drawing/2010/main" val="0"/>
              </a:ext>
            </a:extLst>
          </a:blip>
          <a:srcRect/>
          <a:stretch/>
        </p:blipFill>
        <p:spPr>
          <a:xfrm>
            <a:off x="7762853" y="-142873"/>
            <a:ext cx="7755146" cy="7143745"/>
          </a:xfrm>
          <a:prstGeom prst="rect">
            <a:avLst/>
          </a:prstGeom>
        </p:spPr>
      </p:pic>
      <p:pic>
        <p:nvPicPr>
          <p:cNvPr id="10" name="Picture 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76646" y="499378"/>
            <a:ext cx="2640454" cy="709662"/>
          </a:xfrm>
          <a:prstGeom prst="rect">
            <a:avLst/>
          </a:prstGeom>
        </p:spPr>
      </p:pic>
      <p:sp>
        <p:nvSpPr>
          <p:cNvPr id="12" name="Text Placeholder 15"/>
          <p:cNvSpPr>
            <a:spLocks noGrp="1"/>
          </p:cNvSpPr>
          <p:nvPr>
            <p:ph type="body" sz="quarter" idx="11"/>
          </p:nvPr>
        </p:nvSpPr>
        <p:spPr>
          <a:xfrm>
            <a:off x="6293225" y="544329"/>
            <a:ext cx="4894730" cy="830996"/>
          </a:xfrm>
          <a:prstGeom prst="rect">
            <a:avLst/>
          </a:prstGeom>
          <a:ln>
            <a:solidFill>
              <a:schemeClr val="bg1"/>
            </a:solidFill>
          </a:ln>
        </p:spPr>
        <p:txBody>
          <a:bodyPr/>
          <a:lstStyle>
            <a:lvl1pPr marL="0" indent="0" algn="l">
              <a:lnSpc>
                <a:spcPct val="100000"/>
              </a:lnSpc>
              <a:buNone/>
              <a:defRPr sz="4800" b="0">
                <a:solidFill>
                  <a:schemeClr val="bg1"/>
                </a:solidFill>
                <a:latin typeface="Source Sans Pro" charset="0"/>
                <a:ea typeface="Source Sans Pro" charset="0"/>
                <a:cs typeface="Source Sans Pro"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a:t>Click to edit</a:t>
            </a:r>
          </a:p>
        </p:txBody>
      </p:sp>
      <p:sp>
        <p:nvSpPr>
          <p:cNvPr id="14" name="Text Placeholder 15"/>
          <p:cNvSpPr>
            <a:spLocks noGrp="1"/>
          </p:cNvSpPr>
          <p:nvPr>
            <p:ph type="body" sz="quarter" idx="15"/>
          </p:nvPr>
        </p:nvSpPr>
        <p:spPr>
          <a:xfrm>
            <a:off x="6293225" y="1700973"/>
            <a:ext cx="5431929" cy="2002926"/>
          </a:xfrm>
          <a:prstGeom prst="rect">
            <a:avLst/>
          </a:prstGeom>
        </p:spPr>
        <p:txBody>
          <a:bodyPr/>
          <a:lstStyle>
            <a:lvl1pPr marL="0" indent="0" algn="l">
              <a:buNone/>
              <a:defRPr sz="3200" b="1">
                <a:solidFill>
                  <a:schemeClr val="bg1"/>
                </a:solidFill>
                <a:latin typeface="Source Sans Pro" charset="0"/>
                <a:ea typeface="Source Sans Pro" charset="0"/>
                <a:cs typeface="Source Sans Pro"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a:t>Click to edit</a:t>
            </a:r>
          </a:p>
        </p:txBody>
      </p:sp>
      <p:sp>
        <p:nvSpPr>
          <p:cNvPr id="15" name="Text Placeholder 15"/>
          <p:cNvSpPr>
            <a:spLocks noGrp="1"/>
          </p:cNvSpPr>
          <p:nvPr>
            <p:ph type="body" sz="quarter" idx="16"/>
          </p:nvPr>
        </p:nvSpPr>
        <p:spPr>
          <a:xfrm>
            <a:off x="6293225" y="3993266"/>
            <a:ext cx="5431929" cy="381964"/>
          </a:xfrm>
          <a:prstGeom prst="rect">
            <a:avLst/>
          </a:prstGeom>
        </p:spPr>
        <p:txBody>
          <a:bodyPr/>
          <a:lstStyle>
            <a:lvl1pPr marL="0" indent="0" algn="l">
              <a:buNone/>
              <a:defRPr sz="2800" b="1">
                <a:solidFill>
                  <a:schemeClr val="bg1"/>
                </a:solidFill>
                <a:latin typeface="Source Sans Pro" charset="0"/>
                <a:ea typeface="Source Sans Pro" charset="0"/>
                <a:cs typeface="Source Sans Pro"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a:t>Click to edit</a:t>
            </a:r>
          </a:p>
        </p:txBody>
      </p:sp>
      <p:sp>
        <p:nvSpPr>
          <p:cNvPr id="16" name="Text Placeholder 15"/>
          <p:cNvSpPr>
            <a:spLocks noGrp="1"/>
          </p:cNvSpPr>
          <p:nvPr>
            <p:ph type="body" sz="quarter" idx="17"/>
          </p:nvPr>
        </p:nvSpPr>
        <p:spPr>
          <a:xfrm>
            <a:off x="6293225" y="4583575"/>
            <a:ext cx="5431929" cy="1506890"/>
          </a:xfrm>
          <a:prstGeom prst="rect">
            <a:avLst/>
          </a:prstGeom>
        </p:spPr>
        <p:txBody>
          <a:bodyPr/>
          <a:lstStyle>
            <a:lvl1pPr marL="0" indent="0" algn="l">
              <a:buNone/>
              <a:defRPr sz="2400" b="0">
                <a:solidFill>
                  <a:schemeClr val="bg1"/>
                </a:solidFill>
                <a:latin typeface="Source Sans Pro" charset="0"/>
                <a:ea typeface="Source Sans Pro" charset="0"/>
                <a:cs typeface="Source Sans Pro"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a:t>Click to edit</a:t>
            </a:r>
          </a:p>
        </p:txBody>
      </p:sp>
      <p:sp>
        <p:nvSpPr>
          <p:cNvPr id="17" name="Text Placeholder 19"/>
          <p:cNvSpPr>
            <a:spLocks noGrp="1"/>
          </p:cNvSpPr>
          <p:nvPr>
            <p:ph type="body" sz="quarter" idx="13" hasCustomPrompt="1"/>
          </p:nvPr>
        </p:nvSpPr>
        <p:spPr>
          <a:xfrm rot="16200000">
            <a:off x="2917844" y="3428568"/>
            <a:ext cx="5052454" cy="1025961"/>
          </a:xfrm>
          <a:prstGeom prst="rect">
            <a:avLst/>
          </a:prstGeom>
        </p:spPr>
        <p:txBody>
          <a:bodyPr anchor="ctr"/>
          <a:lstStyle>
            <a:lvl1pPr marL="0" indent="0" algn="l">
              <a:buNone/>
              <a:defRPr sz="4400" b="1">
                <a:solidFill>
                  <a:srgbClr val="022169"/>
                </a:solidFill>
                <a:latin typeface="Source Sans Pro" charset="0"/>
                <a:ea typeface="Source Sans Pro" charset="0"/>
                <a:cs typeface="Source Sans Pro" charset="0"/>
              </a:defRPr>
            </a:lvl1pPr>
          </a:lstStyle>
          <a:p>
            <a:pPr lvl="0"/>
            <a:r>
              <a:rPr lang="en-US"/>
              <a:t>CLICK TO EDIT</a:t>
            </a:r>
          </a:p>
        </p:txBody>
      </p:sp>
    </p:spTree>
    <p:extLst>
      <p:ext uri="{BB962C8B-B14F-4D97-AF65-F5344CB8AC3E}">
        <p14:creationId xmlns:p14="http://schemas.microsoft.com/office/powerpoint/2010/main" val="4107778903"/>
      </p:ext>
    </p:extLst>
  </p:cSld>
  <p:clrMapOvr>
    <a:masterClrMapping/>
  </p:clrMapOvr>
  <mc:AlternateContent xmlns:mc="http://schemas.openxmlformats.org/markup-compatibility/2006" xmlns:p14="http://schemas.microsoft.com/office/powerpoint/2010/main">
    <mc:Choice Requires="p14">
      <p:transition spd="slow" p14:dur="1250" advClick="0" advTm="8000">
        <p14:flip dir="r"/>
      </p:transition>
    </mc:Choice>
    <mc:Fallback xmlns="">
      <p:transition spd="slow" advClick="0" advTm="8000">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0_Welcome Message">
    <p:bg>
      <p:bgPr>
        <a:solidFill>
          <a:srgbClr val="881F94"/>
        </a:solidFill>
        <a:effectLst/>
      </p:bgPr>
    </p:bg>
    <p:spTree>
      <p:nvGrpSpPr>
        <p:cNvPr id="1" name=""/>
        <p:cNvGrpSpPr/>
        <p:nvPr/>
      </p:nvGrpSpPr>
      <p:grpSpPr>
        <a:xfrm>
          <a:off x="0" y="0"/>
          <a:ext cx="0" cy="0"/>
          <a:chOff x="0" y="0"/>
          <a:chExt cx="0" cy="0"/>
        </a:xfrm>
      </p:grpSpPr>
      <p:pic>
        <p:nvPicPr>
          <p:cNvPr id="3" name="Picture Placeholder 1"/>
          <p:cNvPicPr>
            <a:picLocks noChangeAspect="1"/>
          </p:cNvPicPr>
          <p:nvPr userDrawn="1"/>
        </p:nvPicPr>
        <p:blipFill>
          <a:blip r:embed="rId2" cstate="print">
            <a:alphaModFix amt="62000"/>
            <a:extLst>
              <a:ext uri="{28A0092B-C50C-407E-A947-70E740481C1C}">
                <a14:useLocalDpi xmlns:a14="http://schemas.microsoft.com/office/drawing/2010/main" val="0"/>
              </a:ext>
            </a:extLst>
          </a:blip>
          <a:srcRect/>
          <a:stretch>
            <a:fillRect/>
          </a:stretch>
        </p:blipFill>
        <p:spPr>
          <a:xfrm>
            <a:off x="0" y="0"/>
            <a:ext cx="5617029" cy="6858000"/>
          </a:xfrm>
          <a:custGeom>
            <a:avLst/>
            <a:gdLst>
              <a:gd name="connsiteX0" fmla="*/ 0 w 3380758"/>
              <a:gd name="connsiteY0" fmla="*/ 0 h 4544266"/>
              <a:gd name="connsiteX1" fmla="*/ 3380758 w 3380758"/>
              <a:gd name="connsiteY1" fmla="*/ 0 h 4544266"/>
              <a:gd name="connsiteX2" fmla="*/ 3380758 w 3380758"/>
              <a:gd name="connsiteY2" fmla="*/ 4544266 h 4544266"/>
              <a:gd name="connsiteX3" fmla="*/ 0 w 3380758"/>
              <a:gd name="connsiteY3" fmla="*/ 4544266 h 4544266"/>
            </a:gdLst>
            <a:ahLst/>
            <a:cxnLst>
              <a:cxn ang="0">
                <a:pos x="connsiteX0" y="connsiteY0"/>
              </a:cxn>
              <a:cxn ang="0">
                <a:pos x="connsiteX1" y="connsiteY1"/>
              </a:cxn>
              <a:cxn ang="0">
                <a:pos x="connsiteX2" y="connsiteY2"/>
              </a:cxn>
              <a:cxn ang="0">
                <a:pos x="connsiteX3" y="connsiteY3"/>
              </a:cxn>
            </a:cxnLst>
            <a:rect l="l" t="t" r="r" b="b"/>
            <a:pathLst>
              <a:path w="3380758" h="4544266">
                <a:moveTo>
                  <a:pt x="0" y="0"/>
                </a:moveTo>
                <a:lnTo>
                  <a:pt x="3380758" y="0"/>
                </a:lnTo>
                <a:lnTo>
                  <a:pt x="3380758" y="4544266"/>
                </a:lnTo>
                <a:lnTo>
                  <a:pt x="0" y="4544266"/>
                </a:lnTo>
                <a:close/>
              </a:path>
            </a:pathLst>
          </a:custGeom>
        </p:spPr>
      </p:pic>
      <p:sp>
        <p:nvSpPr>
          <p:cNvPr id="6" name="Rectangle 5"/>
          <p:cNvSpPr/>
          <p:nvPr userDrawn="1"/>
        </p:nvSpPr>
        <p:spPr>
          <a:xfrm>
            <a:off x="4931088" y="0"/>
            <a:ext cx="102596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1" name="Text Placeholder 19"/>
          <p:cNvSpPr>
            <a:spLocks noGrp="1"/>
          </p:cNvSpPr>
          <p:nvPr>
            <p:ph type="body" sz="quarter" idx="14" hasCustomPrompt="1"/>
          </p:nvPr>
        </p:nvSpPr>
        <p:spPr>
          <a:xfrm>
            <a:off x="402179" y="5588846"/>
            <a:ext cx="5434510" cy="1061829"/>
          </a:xfrm>
          <a:prstGeom prst="rect">
            <a:avLst/>
          </a:prstGeom>
          <a:solidFill>
            <a:schemeClr val="bg1"/>
          </a:solidFill>
        </p:spPr>
        <p:txBody>
          <a:bodyPr anchor="t"/>
          <a:lstStyle>
            <a:lvl1pPr marL="0" indent="0" algn="l">
              <a:lnSpc>
                <a:spcPct val="150000"/>
              </a:lnSpc>
              <a:buNone/>
              <a:defRPr sz="2000" b="0" u="none">
                <a:solidFill>
                  <a:srgbClr val="022169"/>
                </a:solidFill>
                <a:latin typeface="Source Sans Pro" charset="0"/>
                <a:ea typeface="Source Sans Pro" charset="0"/>
                <a:cs typeface="Source Sans Pro" charset="0"/>
              </a:defRPr>
            </a:lvl1pPr>
          </a:lstStyle>
          <a:p>
            <a:pPr lvl="0"/>
            <a:r>
              <a:rPr lang="en-US"/>
              <a:t>Click to edit text </a:t>
            </a:r>
          </a:p>
        </p:txBody>
      </p:sp>
      <p:pic>
        <p:nvPicPr>
          <p:cNvPr id="9" name="Picture 8"/>
          <p:cNvPicPr>
            <a:picLocks noChangeAspect="1"/>
          </p:cNvPicPr>
          <p:nvPr userDrawn="1"/>
        </p:nvPicPr>
        <p:blipFill rotWithShape="1">
          <a:blip r:embed="rId3" cstate="print">
            <a:biLevel thresh="25000"/>
            <a:alphaModFix amt="18000"/>
            <a:extLst>
              <a:ext uri="{28A0092B-C50C-407E-A947-70E740481C1C}">
                <a14:useLocalDpi xmlns:a14="http://schemas.microsoft.com/office/drawing/2010/main" val="0"/>
              </a:ext>
            </a:extLst>
          </a:blip>
          <a:srcRect/>
          <a:stretch/>
        </p:blipFill>
        <p:spPr>
          <a:xfrm>
            <a:off x="7762853" y="-142873"/>
            <a:ext cx="7755146" cy="7143745"/>
          </a:xfrm>
          <a:prstGeom prst="rect">
            <a:avLst/>
          </a:prstGeom>
        </p:spPr>
      </p:pic>
      <p:pic>
        <p:nvPicPr>
          <p:cNvPr id="10" name="Picture 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76646" y="499378"/>
            <a:ext cx="2640454" cy="709662"/>
          </a:xfrm>
          <a:prstGeom prst="rect">
            <a:avLst/>
          </a:prstGeom>
        </p:spPr>
      </p:pic>
      <p:sp>
        <p:nvSpPr>
          <p:cNvPr id="12" name="Text Placeholder 15"/>
          <p:cNvSpPr>
            <a:spLocks noGrp="1"/>
          </p:cNvSpPr>
          <p:nvPr>
            <p:ph type="body" sz="quarter" idx="11"/>
          </p:nvPr>
        </p:nvSpPr>
        <p:spPr>
          <a:xfrm>
            <a:off x="6293225" y="544329"/>
            <a:ext cx="4894730" cy="830996"/>
          </a:xfrm>
          <a:prstGeom prst="rect">
            <a:avLst/>
          </a:prstGeom>
          <a:ln>
            <a:solidFill>
              <a:schemeClr val="bg1"/>
            </a:solidFill>
          </a:ln>
        </p:spPr>
        <p:txBody>
          <a:bodyPr/>
          <a:lstStyle>
            <a:lvl1pPr marL="0" indent="0" algn="l">
              <a:lnSpc>
                <a:spcPct val="100000"/>
              </a:lnSpc>
              <a:buNone/>
              <a:defRPr sz="4800" b="0">
                <a:solidFill>
                  <a:schemeClr val="bg1"/>
                </a:solidFill>
                <a:latin typeface="Source Sans Pro" charset="0"/>
                <a:ea typeface="Source Sans Pro" charset="0"/>
                <a:cs typeface="Source Sans Pro"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a:t>Click to edit</a:t>
            </a:r>
          </a:p>
        </p:txBody>
      </p:sp>
      <p:sp>
        <p:nvSpPr>
          <p:cNvPr id="14" name="Text Placeholder 15"/>
          <p:cNvSpPr>
            <a:spLocks noGrp="1"/>
          </p:cNvSpPr>
          <p:nvPr>
            <p:ph type="body" sz="quarter" idx="15"/>
          </p:nvPr>
        </p:nvSpPr>
        <p:spPr>
          <a:xfrm>
            <a:off x="6293225" y="1700973"/>
            <a:ext cx="5431929" cy="2002926"/>
          </a:xfrm>
          <a:prstGeom prst="rect">
            <a:avLst/>
          </a:prstGeom>
        </p:spPr>
        <p:txBody>
          <a:bodyPr/>
          <a:lstStyle>
            <a:lvl1pPr marL="0" indent="0" algn="l">
              <a:buNone/>
              <a:defRPr sz="3200" b="1">
                <a:solidFill>
                  <a:schemeClr val="bg1"/>
                </a:solidFill>
                <a:latin typeface="Source Sans Pro" charset="0"/>
                <a:ea typeface="Source Sans Pro" charset="0"/>
                <a:cs typeface="Source Sans Pro"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a:t>Click to edit</a:t>
            </a:r>
          </a:p>
        </p:txBody>
      </p:sp>
      <p:sp>
        <p:nvSpPr>
          <p:cNvPr id="15" name="Text Placeholder 15"/>
          <p:cNvSpPr>
            <a:spLocks noGrp="1"/>
          </p:cNvSpPr>
          <p:nvPr>
            <p:ph type="body" sz="quarter" idx="16"/>
          </p:nvPr>
        </p:nvSpPr>
        <p:spPr>
          <a:xfrm>
            <a:off x="6293225" y="3993266"/>
            <a:ext cx="5431929" cy="381964"/>
          </a:xfrm>
          <a:prstGeom prst="rect">
            <a:avLst/>
          </a:prstGeom>
        </p:spPr>
        <p:txBody>
          <a:bodyPr/>
          <a:lstStyle>
            <a:lvl1pPr marL="0" indent="0" algn="l">
              <a:buNone/>
              <a:defRPr sz="2800" b="1">
                <a:solidFill>
                  <a:schemeClr val="bg1"/>
                </a:solidFill>
                <a:latin typeface="Source Sans Pro" charset="0"/>
                <a:ea typeface="Source Sans Pro" charset="0"/>
                <a:cs typeface="Source Sans Pro"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a:t>Click to edit</a:t>
            </a:r>
          </a:p>
        </p:txBody>
      </p:sp>
      <p:sp>
        <p:nvSpPr>
          <p:cNvPr id="16" name="Text Placeholder 15"/>
          <p:cNvSpPr>
            <a:spLocks noGrp="1"/>
          </p:cNvSpPr>
          <p:nvPr>
            <p:ph type="body" sz="quarter" idx="17"/>
          </p:nvPr>
        </p:nvSpPr>
        <p:spPr>
          <a:xfrm>
            <a:off x="6293225" y="4583575"/>
            <a:ext cx="5431929" cy="1506890"/>
          </a:xfrm>
          <a:prstGeom prst="rect">
            <a:avLst/>
          </a:prstGeom>
        </p:spPr>
        <p:txBody>
          <a:bodyPr/>
          <a:lstStyle>
            <a:lvl1pPr marL="0" indent="0" algn="l">
              <a:buNone/>
              <a:defRPr sz="2400" b="0">
                <a:solidFill>
                  <a:schemeClr val="bg1"/>
                </a:solidFill>
                <a:latin typeface="Source Sans Pro" charset="0"/>
                <a:ea typeface="Source Sans Pro" charset="0"/>
                <a:cs typeface="Source Sans Pro"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a:t>Click to edit</a:t>
            </a:r>
          </a:p>
        </p:txBody>
      </p:sp>
      <p:sp>
        <p:nvSpPr>
          <p:cNvPr id="17" name="Text Placeholder 19"/>
          <p:cNvSpPr>
            <a:spLocks noGrp="1"/>
          </p:cNvSpPr>
          <p:nvPr>
            <p:ph type="body" sz="quarter" idx="13" hasCustomPrompt="1"/>
          </p:nvPr>
        </p:nvSpPr>
        <p:spPr>
          <a:xfrm rot="16200000">
            <a:off x="2917844" y="3428568"/>
            <a:ext cx="5052454" cy="1025961"/>
          </a:xfrm>
          <a:prstGeom prst="rect">
            <a:avLst/>
          </a:prstGeom>
        </p:spPr>
        <p:txBody>
          <a:bodyPr anchor="ctr"/>
          <a:lstStyle>
            <a:lvl1pPr marL="0" indent="0" algn="l">
              <a:buNone/>
              <a:defRPr sz="4400" b="1">
                <a:solidFill>
                  <a:srgbClr val="881F94"/>
                </a:solidFill>
                <a:latin typeface="Source Sans Pro" charset="0"/>
                <a:ea typeface="Source Sans Pro" charset="0"/>
                <a:cs typeface="Source Sans Pro" charset="0"/>
              </a:defRPr>
            </a:lvl1pPr>
          </a:lstStyle>
          <a:p>
            <a:pPr lvl="0"/>
            <a:r>
              <a:rPr lang="en-US"/>
              <a:t>CLICK TO EDIT</a:t>
            </a:r>
          </a:p>
        </p:txBody>
      </p:sp>
    </p:spTree>
    <p:extLst>
      <p:ext uri="{BB962C8B-B14F-4D97-AF65-F5344CB8AC3E}">
        <p14:creationId xmlns:p14="http://schemas.microsoft.com/office/powerpoint/2010/main" val="1012920191"/>
      </p:ext>
    </p:extLst>
  </p:cSld>
  <p:clrMapOvr>
    <a:masterClrMapping/>
  </p:clrMapOvr>
  <mc:AlternateContent xmlns:mc="http://schemas.openxmlformats.org/markup-compatibility/2006" xmlns:p14="http://schemas.microsoft.com/office/powerpoint/2010/main">
    <mc:Choice Requires="p14">
      <p:transition spd="slow" p14:dur="1250" advClick="0" advTm="8000">
        <p14:flip dir="r"/>
      </p:transition>
    </mc:Choice>
    <mc:Fallback xmlns="">
      <p:transition spd="slow" advClick="0" advTm="8000">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1_Welcome Message">
    <p:bg>
      <p:bgPr>
        <a:solidFill>
          <a:srgbClr val="881F94"/>
        </a:solidFill>
        <a:effectLst/>
      </p:bgPr>
    </p:bg>
    <p:spTree>
      <p:nvGrpSpPr>
        <p:cNvPr id="1" name=""/>
        <p:cNvGrpSpPr/>
        <p:nvPr/>
      </p:nvGrpSpPr>
      <p:grpSpPr>
        <a:xfrm>
          <a:off x="0" y="0"/>
          <a:ext cx="0" cy="0"/>
          <a:chOff x="0" y="0"/>
          <a:chExt cx="0" cy="0"/>
        </a:xfrm>
      </p:grpSpPr>
      <p:pic>
        <p:nvPicPr>
          <p:cNvPr id="3" name="Picture Placeholder 1"/>
          <p:cNvPicPr>
            <a:picLocks noChangeAspect="1"/>
          </p:cNvPicPr>
          <p:nvPr userDrawn="1"/>
        </p:nvPicPr>
        <p:blipFill>
          <a:blip r:embed="rId2" cstate="print">
            <a:alphaModFix amt="62000"/>
            <a:extLst>
              <a:ext uri="{28A0092B-C50C-407E-A947-70E740481C1C}">
                <a14:useLocalDpi xmlns:a14="http://schemas.microsoft.com/office/drawing/2010/main" val="0"/>
              </a:ext>
            </a:extLst>
          </a:blip>
          <a:srcRect/>
          <a:stretch>
            <a:fillRect/>
          </a:stretch>
        </p:blipFill>
        <p:spPr>
          <a:xfrm>
            <a:off x="0" y="0"/>
            <a:ext cx="5617029" cy="6858000"/>
          </a:xfrm>
          <a:custGeom>
            <a:avLst/>
            <a:gdLst>
              <a:gd name="connsiteX0" fmla="*/ 0 w 3380758"/>
              <a:gd name="connsiteY0" fmla="*/ 0 h 4544266"/>
              <a:gd name="connsiteX1" fmla="*/ 3380758 w 3380758"/>
              <a:gd name="connsiteY1" fmla="*/ 0 h 4544266"/>
              <a:gd name="connsiteX2" fmla="*/ 3380758 w 3380758"/>
              <a:gd name="connsiteY2" fmla="*/ 4544266 h 4544266"/>
              <a:gd name="connsiteX3" fmla="*/ 0 w 3380758"/>
              <a:gd name="connsiteY3" fmla="*/ 4544266 h 4544266"/>
            </a:gdLst>
            <a:ahLst/>
            <a:cxnLst>
              <a:cxn ang="0">
                <a:pos x="connsiteX0" y="connsiteY0"/>
              </a:cxn>
              <a:cxn ang="0">
                <a:pos x="connsiteX1" y="connsiteY1"/>
              </a:cxn>
              <a:cxn ang="0">
                <a:pos x="connsiteX2" y="connsiteY2"/>
              </a:cxn>
              <a:cxn ang="0">
                <a:pos x="connsiteX3" y="connsiteY3"/>
              </a:cxn>
            </a:cxnLst>
            <a:rect l="l" t="t" r="r" b="b"/>
            <a:pathLst>
              <a:path w="3380758" h="4544266">
                <a:moveTo>
                  <a:pt x="0" y="0"/>
                </a:moveTo>
                <a:lnTo>
                  <a:pt x="3380758" y="0"/>
                </a:lnTo>
                <a:lnTo>
                  <a:pt x="3380758" y="4544266"/>
                </a:lnTo>
                <a:lnTo>
                  <a:pt x="0" y="4544266"/>
                </a:lnTo>
                <a:close/>
              </a:path>
            </a:pathLst>
          </a:custGeom>
        </p:spPr>
      </p:pic>
      <p:sp>
        <p:nvSpPr>
          <p:cNvPr id="6" name="Rectangle 5"/>
          <p:cNvSpPr/>
          <p:nvPr userDrawn="1"/>
        </p:nvSpPr>
        <p:spPr>
          <a:xfrm>
            <a:off x="4931088" y="0"/>
            <a:ext cx="102596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1" name="Text Placeholder 19"/>
          <p:cNvSpPr>
            <a:spLocks noGrp="1"/>
          </p:cNvSpPr>
          <p:nvPr>
            <p:ph type="body" sz="quarter" idx="14" hasCustomPrompt="1"/>
          </p:nvPr>
        </p:nvSpPr>
        <p:spPr>
          <a:xfrm>
            <a:off x="402179" y="5588846"/>
            <a:ext cx="5434510" cy="1061829"/>
          </a:xfrm>
          <a:prstGeom prst="rect">
            <a:avLst/>
          </a:prstGeom>
          <a:solidFill>
            <a:schemeClr val="bg1"/>
          </a:solidFill>
        </p:spPr>
        <p:txBody>
          <a:bodyPr anchor="t"/>
          <a:lstStyle>
            <a:lvl1pPr marL="0" indent="0" algn="l">
              <a:lnSpc>
                <a:spcPct val="150000"/>
              </a:lnSpc>
              <a:buNone/>
              <a:defRPr sz="2000" b="0" u="none">
                <a:solidFill>
                  <a:srgbClr val="022169"/>
                </a:solidFill>
              </a:defRPr>
            </a:lvl1pPr>
          </a:lstStyle>
          <a:p>
            <a:pPr lvl="0"/>
            <a:r>
              <a:rPr lang="en-US"/>
              <a:t>Click to edit text </a:t>
            </a:r>
          </a:p>
        </p:txBody>
      </p:sp>
      <p:pic>
        <p:nvPicPr>
          <p:cNvPr id="9" name="Picture 8"/>
          <p:cNvPicPr>
            <a:picLocks noChangeAspect="1"/>
          </p:cNvPicPr>
          <p:nvPr userDrawn="1"/>
        </p:nvPicPr>
        <p:blipFill rotWithShape="1">
          <a:blip r:embed="rId3" cstate="print">
            <a:biLevel thresh="25000"/>
            <a:alphaModFix amt="18000"/>
            <a:extLst>
              <a:ext uri="{28A0092B-C50C-407E-A947-70E740481C1C}">
                <a14:useLocalDpi xmlns:a14="http://schemas.microsoft.com/office/drawing/2010/main" val="0"/>
              </a:ext>
            </a:extLst>
          </a:blip>
          <a:srcRect/>
          <a:stretch/>
        </p:blipFill>
        <p:spPr>
          <a:xfrm>
            <a:off x="7762853" y="-142873"/>
            <a:ext cx="7755146" cy="7143745"/>
          </a:xfrm>
          <a:prstGeom prst="rect">
            <a:avLst/>
          </a:prstGeom>
        </p:spPr>
      </p:pic>
      <p:sp>
        <p:nvSpPr>
          <p:cNvPr id="12" name="Text Placeholder 15"/>
          <p:cNvSpPr>
            <a:spLocks noGrp="1"/>
          </p:cNvSpPr>
          <p:nvPr>
            <p:ph type="body" sz="quarter" idx="11"/>
          </p:nvPr>
        </p:nvSpPr>
        <p:spPr>
          <a:xfrm>
            <a:off x="6293225" y="544329"/>
            <a:ext cx="4894730" cy="830996"/>
          </a:xfrm>
          <a:prstGeom prst="rect">
            <a:avLst/>
          </a:prstGeom>
          <a:ln>
            <a:solidFill>
              <a:schemeClr val="bg1"/>
            </a:solidFill>
          </a:ln>
        </p:spPr>
        <p:txBody>
          <a:bodyPr/>
          <a:lstStyle>
            <a:lvl1pPr marL="0" indent="0" algn="l">
              <a:lnSpc>
                <a:spcPct val="100000"/>
              </a:lnSpc>
              <a:buNone/>
              <a:defRPr sz="4800" b="0">
                <a:solidFill>
                  <a:schemeClr val="bg1"/>
                </a:solidFill>
                <a:latin typeface="Source Sans Pro" charset="0"/>
                <a:ea typeface="Source Sans Pro" charset="0"/>
                <a:cs typeface="Source Sans Pro"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a:t>Click to edit</a:t>
            </a:r>
          </a:p>
        </p:txBody>
      </p:sp>
      <p:sp>
        <p:nvSpPr>
          <p:cNvPr id="14" name="Text Placeholder 15"/>
          <p:cNvSpPr>
            <a:spLocks noGrp="1"/>
          </p:cNvSpPr>
          <p:nvPr>
            <p:ph type="body" sz="quarter" idx="15"/>
          </p:nvPr>
        </p:nvSpPr>
        <p:spPr>
          <a:xfrm>
            <a:off x="6293225" y="1700973"/>
            <a:ext cx="5431929" cy="2002926"/>
          </a:xfrm>
          <a:prstGeom prst="rect">
            <a:avLst/>
          </a:prstGeom>
        </p:spPr>
        <p:txBody>
          <a:bodyPr/>
          <a:lstStyle>
            <a:lvl1pPr marL="0" indent="0" algn="l">
              <a:buNone/>
              <a:defRPr sz="3200" b="1">
                <a:solidFill>
                  <a:schemeClr val="bg1"/>
                </a:solidFill>
                <a:latin typeface="Source Sans Pro" charset="0"/>
                <a:ea typeface="Source Sans Pro" charset="0"/>
                <a:cs typeface="Source Sans Pro"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a:t>Click to edit</a:t>
            </a:r>
          </a:p>
        </p:txBody>
      </p:sp>
      <p:sp>
        <p:nvSpPr>
          <p:cNvPr id="15" name="Text Placeholder 15"/>
          <p:cNvSpPr>
            <a:spLocks noGrp="1"/>
          </p:cNvSpPr>
          <p:nvPr>
            <p:ph type="body" sz="quarter" idx="16"/>
          </p:nvPr>
        </p:nvSpPr>
        <p:spPr>
          <a:xfrm>
            <a:off x="6293225" y="3993266"/>
            <a:ext cx="5431929" cy="381964"/>
          </a:xfrm>
          <a:prstGeom prst="rect">
            <a:avLst/>
          </a:prstGeom>
        </p:spPr>
        <p:txBody>
          <a:bodyPr/>
          <a:lstStyle>
            <a:lvl1pPr marL="0" indent="0" algn="l">
              <a:buNone/>
              <a:defRPr sz="2800" b="1">
                <a:solidFill>
                  <a:schemeClr val="bg1"/>
                </a:solidFill>
                <a:latin typeface="Source Sans Pro" charset="0"/>
                <a:ea typeface="Source Sans Pro" charset="0"/>
                <a:cs typeface="Source Sans Pro"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a:t>Click to edit</a:t>
            </a:r>
          </a:p>
        </p:txBody>
      </p:sp>
      <p:sp>
        <p:nvSpPr>
          <p:cNvPr id="16" name="Text Placeholder 15"/>
          <p:cNvSpPr>
            <a:spLocks noGrp="1"/>
          </p:cNvSpPr>
          <p:nvPr>
            <p:ph type="body" sz="quarter" idx="17"/>
          </p:nvPr>
        </p:nvSpPr>
        <p:spPr>
          <a:xfrm>
            <a:off x="6293225" y="4583575"/>
            <a:ext cx="5431929" cy="1506890"/>
          </a:xfrm>
          <a:prstGeom prst="rect">
            <a:avLst/>
          </a:prstGeom>
        </p:spPr>
        <p:txBody>
          <a:bodyPr/>
          <a:lstStyle>
            <a:lvl1pPr marL="0" indent="0" algn="l">
              <a:buNone/>
              <a:defRPr sz="2400" b="0">
                <a:solidFill>
                  <a:schemeClr val="bg1"/>
                </a:solidFill>
                <a:latin typeface="Source Sans Pro" charset="0"/>
                <a:ea typeface="Source Sans Pro" charset="0"/>
                <a:cs typeface="Source Sans Pro"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a:t>Click to edit</a:t>
            </a:r>
          </a:p>
        </p:txBody>
      </p:sp>
      <p:sp>
        <p:nvSpPr>
          <p:cNvPr id="17" name="Text Placeholder 19"/>
          <p:cNvSpPr>
            <a:spLocks noGrp="1"/>
          </p:cNvSpPr>
          <p:nvPr>
            <p:ph type="body" sz="quarter" idx="13" hasCustomPrompt="1"/>
          </p:nvPr>
        </p:nvSpPr>
        <p:spPr>
          <a:xfrm rot="16200000">
            <a:off x="2917844" y="3428568"/>
            <a:ext cx="5052454" cy="1025961"/>
          </a:xfrm>
          <a:prstGeom prst="rect">
            <a:avLst/>
          </a:prstGeom>
        </p:spPr>
        <p:txBody>
          <a:bodyPr anchor="ctr"/>
          <a:lstStyle>
            <a:lvl1pPr marL="0" indent="0" algn="l">
              <a:buNone/>
              <a:defRPr sz="4400" b="1">
                <a:solidFill>
                  <a:srgbClr val="881F94"/>
                </a:solidFill>
                <a:latin typeface="Source Sans Pro" charset="0"/>
                <a:ea typeface="Source Sans Pro" charset="0"/>
                <a:cs typeface="Source Sans Pro" charset="0"/>
              </a:defRPr>
            </a:lvl1pPr>
          </a:lstStyle>
          <a:p>
            <a:pPr lvl="0"/>
            <a:r>
              <a:rPr lang="en-US"/>
              <a:t>CLICK TO EDIT</a:t>
            </a:r>
          </a:p>
        </p:txBody>
      </p:sp>
      <p:sp>
        <p:nvSpPr>
          <p:cNvPr id="4" name="Picture Placeholder 3"/>
          <p:cNvSpPr>
            <a:spLocks noGrp="1"/>
          </p:cNvSpPr>
          <p:nvPr>
            <p:ph type="pic" sz="quarter" idx="18"/>
          </p:nvPr>
        </p:nvSpPr>
        <p:spPr>
          <a:xfrm>
            <a:off x="0" y="0"/>
            <a:ext cx="4930775" cy="6858000"/>
          </a:xfrm>
          <a:prstGeom prst="rect">
            <a:avLst/>
          </a:prstGeom>
          <a:solidFill>
            <a:schemeClr val="bg2"/>
          </a:solidFill>
        </p:spPr>
        <p:txBody>
          <a:bodyPr/>
          <a:lstStyle>
            <a:lvl1pPr marL="0" indent="0" algn="ctr">
              <a:buNone/>
              <a:defRPr/>
            </a:lvl1pPr>
          </a:lstStyle>
          <a:p>
            <a:endParaRPr lang="en-US"/>
          </a:p>
        </p:txBody>
      </p:sp>
    </p:spTree>
    <p:extLst>
      <p:ext uri="{BB962C8B-B14F-4D97-AF65-F5344CB8AC3E}">
        <p14:creationId xmlns:p14="http://schemas.microsoft.com/office/powerpoint/2010/main" val="1259401451"/>
      </p:ext>
    </p:extLst>
  </p:cSld>
  <p:clrMapOvr>
    <a:masterClrMapping/>
  </p:clrMapOvr>
  <mc:AlternateContent xmlns:mc="http://schemas.openxmlformats.org/markup-compatibility/2006" xmlns:p14="http://schemas.microsoft.com/office/powerpoint/2010/main">
    <mc:Choice Requires="p14">
      <p:transition spd="slow" p14:dur="1250" advClick="0" advTm="8000">
        <p14:flip dir="r"/>
      </p:transition>
    </mc:Choice>
    <mc:Fallback xmlns="">
      <p:transition spd="slow" advClick="0" advTm="8000">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2_Welcome Message">
    <p:bg>
      <p:bgPr>
        <a:solidFill>
          <a:srgbClr val="022169"/>
        </a:solidFill>
        <a:effectLst/>
      </p:bgPr>
    </p:bg>
    <p:spTree>
      <p:nvGrpSpPr>
        <p:cNvPr id="1" name=""/>
        <p:cNvGrpSpPr/>
        <p:nvPr/>
      </p:nvGrpSpPr>
      <p:grpSpPr>
        <a:xfrm>
          <a:off x="0" y="0"/>
          <a:ext cx="0" cy="0"/>
          <a:chOff x="0" y="0"/>
          <a:chExt cx="0" cy="0"/>
        </a:xfrm>
      </p:grpSpPr>
      <p:pic>
        <p:nvPicPr>
          <p:cNvPr id="3" name="Picture Placeholder 1"/>
          <p:cNvPicPr>
            <a:picLocks noChangeAspect="1"/>
          </p:cNvPicPr>
          <p:nvPr userDrawn="1"/>
        </p:nvPicPr>
        <p:blipFill>
          <a:blip r:embed="rId2" cstate="print">
            <a:alphaModFix amt="62000"/>
            <a:extLst>
              <a:ext uri="{28A0092B-C50C-407E-A947-70E740481C1C}">
                <a14:useLocalDpi xmlns:a14="http://schemas.microsoft.com/office/drawing/2010/main" val="0"/>
              </a:ext>
            </a:extLst>
          </a:blip>
          <a:srcRect/>
          <a:stretch>
            <a:fillRect/>
          </a:stretch>
        </p:blipFill>
        <p:spPr>
          <a:xfrm>
            <a:off x="0" y="0"/>
            <a:ext cx="5617029" cy="6858000"/>
          </a:xfrm>
          <a:custGeom>
            <a:avLst/>
            <a:gdLst>
              <a:gd name="connsiteX0" fmla="*/ 0 w 3380758"/>
              <a:gd name="connsiteY0" fmla="*/ 0 h 4544266"/>
              <a:gd name="connsiteX1" fmla="*/ 3380758 w 3380758"/>
              <a:gd name="connsiteY1" fmla="*/ 0 h 4544266"/>
              <a:gd name="connsiteX2" fmla="*/ 3380758 w 3380758"/>
              <a:gd name="connsiteY2" fmla="*/ 4544266 h 4544266"/>
              <a:gd name="connsiteX3" fmla="*/ 0 w 3380758"/>
              <a:gd name="connsiteY3" fmla="*/ 4544266 h 4544266"/>
            </a:gdLst>
            <a:ahLst/>
            <a:cxnLst>
              <a:cxn ang="0">
                <a:pos x="connsiteX0" y="connsiteY0"/>
              </a:cxn>
              <a:cxn ang="0">
                <a:pos x="connsiteX1" y="connsiteY1"/>
              </a:cxn>
              <a:cxn ang="0">
                <a:pos x="connsiteX2" y="connsiteY2"/>
              </a:cxn>
              <a:cxn ang="0">
                <a:pos x="connsiteX3" y="connsiteY3"/>
              </a:cxn>
            </a:cxnLst>
            <a:rect l="l" t="t" r="r" b="b"/>
            <a:pathLst>
              <a:path w="3380758" h="4544266">
                <a:moveTo>
                  <a:pt x="0" y="0"/>
                </a:moveTo>
                <a:lnTo>
                  <a:pt x="3380758" y="0"/>
                </a:lnTo>
                <a:lnTo>
                  <a:pt x="3380758" y="4544266"/>
                </a:lnTo>
                <a:lnTo>
                  <a:pt x="0" y="4544266"/>
                </a:lnTo>
                <a:close/>
              </a:path>
            </a:pathLst>
          </a:custGeom>
        </p:spPr>
      </p:pic>
      <p:sp>
        <p:nvSpPr>
          <p:cNvPr id="6" name="Rectangle 5"/>
          <p:cNvSpPr/>
          <p:nvPr userDrawn="1"/>
        </p:nvSpPr>
        <p:spPr>
          <a:xfrm>
            <a:off x="4931088" y="0"/>
            <a:ext cx="102596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1" name="Text Placeholder 19"/>
          <p:cNvSpPr>
            <a:spLocks noGrp="1"/>
          </p:cNvSpPr>
          <p:nvPr>
            <p:ph type="body" sz="quarter" idx="14" hasCustomPrompt="1"/>
          </p:nvPr>
        </p:nvSpPr>
        <p:spPr>
          <a:xfrm>
            <a:off x="402179" y="5588846"/>
            <a:ext cx="5434510" cy="1061829"/>
          </a:xfrm>
          <a:prstGeom prst="rect">
            <a:avLst/>
          </a:prstGeom>
          <a:solidFill>
            <a:schemeClr val="bg1"/>
          </a:solidFill>
        </p:spPr>
        <p:txBody>
          <a:bodyPr anchor="t"/>
          <a:lstStyle>
            <a:lvl1pPr marL="0" indent="0" algn="l">
              <a:lnSpc>
                <a:spcPct val="150000"/>
              </a:lnSpc>
              <a:buNone/>
              <a:defRPr sz="2000" b="0" u="none">
                <a:solidFill>
                  <a:srgbClr val="022169"/>
                </a:solidFill>
              </a:defRPr>
            </a:lvl1pPr>
          </a:lstStyle>
          <a:p>
            <a:pPr lvl="0"/>
            <a:r>
              <a:rPr lang="en-US"/>
              <a:t>Click to edit text </a:t>
            </a:r>
          </a:p>
        </p:txBody>
      </p:sp>
      <p:pic>
        <p:nvPicPr>
          <p:cNvPr id="9" name="Picture 8"/>
          <p:cNvPicPr>
            <a:picLocks noChangeAspect="1"/>
          </p:cNvPicPr>
          <p:nvPr userDrawn="1"/>
        </p:nvPicPr>
        <p:blipFill rotWithShape="1">
          <a:blip r:embed="rId3" cstate="print">
            <a:biLevel thresh="25000"/>
            <a:alphaModFix amt="18000"/>
            <a:extLst>
              <a:ext uri="{28A0092B-C50C-407E-A947-70E740481C1C}">
                <a14:useLocalDpi xmlns:a14="http://schemas.microsoft.com/office/drawing/2010/main" val="0"/>
              </a:ext>
            </a:extLst>
          </a:blip>
          <a:srcRect/>
          <a:stretch/>
        </p:blipFill>
        <p:spPr>
          <a:xfrm>
            <a:off x="7762853" y="-142873"/>
            <a:ext cx="7755146" cy="7143745"/>
          </a:xfrm>
          <a:prstGeom prst="rect">
            <a:avLst/>
          </a:prstGeom>
        </p:spPr>
      </p:pic>
      <p:sp>
        <p:nvSpPr>
          <p:cNvPr id="12" name="Text Placeholder 15"/>
          <p:cNvSpPr>
            <a:spLocks noGrp="1"/>
          </p:cNvSpPr>
          <p:nvPr>
            <p:ph type="body" sz="quarter" idx="11"/>
          </p:nvPr>
        </p:nvSpPr>
        <p:spPr>
          <a:xfrm>
            <a:off x="6293225" y="544329"/>
            <a:ext cx="4894730" cy="830996"/>
          </a:xfrm>
          <a:prstGeom prst="rect">
            <a:avLst/>
          </a:prstGeom>
          <a:ln>
            <a:solidFill>
              <a:schemeClr val="bg1"/>
            </a:solidFill>
          </a:ln>
        </p:spPr>
        <p:txBody>
          <a:bodyPr/>
          <a:lstStyle>
            <a:lvl1pPr marL="0" indent="0" algn="l">
              <a:lnSpc>
                <a:spcPct val="100000"/>
              </a:lnSpc>
              <a:buNone/>
              <a:defRPr sz="4800" b="0">
                <a:solidFill>
                  <a:schemeClr val="bg1"/>
                </a:solidFill>
                <a:latin typeface="Source Sans Pro" charset="0"/>
                <a:ea typeface="Source Sans Pro" charset="0"/>
                <a:cs typeface="Source Sans Pro"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a:t>Click to edit</a:t>
            </a:r>
          </a:p>
        </p:txBody>
      </p:sp>
      <p:sp>
        <p:nvSpPr>
          <p:cNvPr id="14" name="Text Placeholder 15"/>
          <p:cNvSpPr>
            <a:spLocks noGrp="1"/>
          </p:cNvSpPr>
          <p:nvPr>
            <p:ph type="body" sz="quarter" idx="15"/>
          </p:nvPr>
        </p:nvSpPr>
        <p:spPr>
          <a:xfrm>
            <a:off x="6293225" y="1700973"/>
            <a:ext cx="5431929" cy="2002926"/>
          </a:xfrm>
          <a:prstGeom prst="rect">
            <a:avLst/>
          </a:prstGeom>
        </p:spPr>
        <p:txBody>
          <a:bodyPr/>
          <a:lstStyle>
            <a:lvl1pPr marL="0" indent="0" algn="l">
              <a:buNone/>
              <a:defRPr sz="3200" b="1">
                <a:solidFill>
                  <a:schemeClr val="bg1"/>
                </a:solidFill>
                <a:latin typeface="Source Sans Pro" charset="0"/>
                <a:ea typeface="Source Sans Pro" charset="0"/>
                <a:cs typeface="Source Sans Pro"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a:t>Click to edit</a:t>
            </a:r>
          </a:p>
        </p:txBody>
      </p:sp>
      <p:sp>
        <p:nvSpPr>
          <p:cNvPr id="15" name="Text Placeholder 15"/>
          <p:cNvSpPr>
            <a:spLocks noGrp="1"/>
          </p:cNvSpPr>
          <p:nvPr>
            <p:ph type="body" sz="quarter" idx="16"/>
          </p:nvPr>
        </p:nvSpPr>
        <p:spPr>
          <a:xfrm>
            <a:off x="6293225" y="3993266"/>
            <a:ext cx="5431929" cy="381964"/>
          </a:xfrm>
          <a:prstGeom prst="rect">
            <a:avLst/>
          </a:prstGeom>
        </p:spPr>
        <p:txBody>
          <a:bodyPr/>
          <a:lstStyle>
            <a:lvl1pPr marL="0" indent="0" algn="l">
              <a:buNone/>
              <a:defRPr sz="2800" b="1">
                <a:solidFill>
                  <a:schemeClr val="bg1"/>
                </a:solidFill>
                <a:latin typeface="Source Sans Pro" charset="0"/>
                <a:ea typeface="Source Sans Pro" charset="0"/>
                <a:cs typeface="Source Sans Pro"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a:t>Click to edit</a:t>
            </a:r>
          </a:p>
        </p:txBody>
      </p:sp>
      <p:sp>
        <p:nvSpPr>
          <p:cNvPr id="16" name="Text Placeholder 15"/>
          <p:cNvSpPr>
            <a:spLocks noGrp="1"/>
          </p:cNvSpPr>
          <p:nvPr>
            <p:ph type="body" sz="quarter" idx="17"/>
          </p:nvPr>
        </p:nvSpPr>
        <p:spPr>
          <a:xfrm>
            <a:off x="6293225" y="4583575"/>
            <a:ext cx="5431929" cy="1506890"/>
          </a:xfrm>
          <a:prstGeom prst="rect">
            <a:avLst/>
          </a:prstGeom>
        </p:spPr>
        <p:txBody>
          <a:bodyPr/>
          <a:lstStyle>
            <a:lvl1pPr marL="0" indent="0" algn="l">
              <a:buNone/>
              <a:defRPr sz="2400" b="0">
                <a:solidFill>
                  <a:schemeClr val="bg1"/>
                </a:solidFill>
                <a:latin typeface="Source Sans Pro" charset="0"/>
                <a:ea typeface="Source Sans Pro" charset="0"/>
                <a:cs typeface="Source Sans Pro"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a:t>Click to edit</a:t>
            </a:r>
          </a:p>
        </p:txBody>
      </p:sp>
      <p:sp>
        <p:nvSpPr>
          <p:cNvPr id="17" name="Text Placeholder 19"/>
          <p:cNvSpPr>
            <a:spLocks noGrp="1"/>
          </p:cNvSpPr>
          <p:nvPr>
            <p:ph type="body" sz="quarter" idx="13" hasCustomPrompt="1"/>
          </p:nvPr>
        </p:nvSpPr>
        <p:spPr>
          <a:xfrm rot="16200000">
            <a:off x="2917844" y="3428568"/>
            <a:ext cx="5052454" cy="1025961"/>
          </a:xfrm>
          <a:prstGeom prst="rect">
            <a:avLst/>
          </a:prstGeom>
        </p:spPr>
        <p:txBody>
          <a:bodyPr anchor="ctr"/>
          <a:lstStyle>
            <a:lvl1pPr marL="0" indent="0" algn="l">
              <a:buNone/>
              <a:defRPr sz="4400" b="1">
                <a:solidFill>
                  <a:srgbClr val="022169"/>
                </a:solidFill>
                <a:latin typeface="Source Sans Pro" charset="0"/>
                <a:ea typeface="Source Sans Pro" charset="0"/>
                <a:cs typeface="Source Sans Pro" charset="0"/>
              </a:defRPr>
            </a:lvl1pPr>
          </a:lstStyle>
          <a:p>
            <a:pPr lvl="0"/>
            <a:r>
              <a:rPr lang="en-US"/>
              <a:t>CLICK TO EDIT</a:t>
            </a:r>
          </a:p>
        </p:txBody>
      </p:sp>
      <p:sp>
        <p:nvSpPr>
          <p:cNvPr id="4" name="Picture Placeholder 3"/>
          <p:cNvSpPr>
            <a:spLocks noGrp="1"/>
          </p:cNvSpPr>
          <p:nvPr>
            <p:ph type="pic" sz="quarter" idx="18"/>
          </p:nvPr>
        </p:nvSpPr>
        <p:spPr>
          <a:xfrm>
            <a:off x="0" y="0"/>
            <a:ext cx="4930775" cy="6858000"/>
          </a:xfrm>
          <a:prstGeom prst="rect">
            <a:avLst/>
          </a:prstGeom>
          <a:solidFill>
            <a:schemeClr val="bg2"/>
          </a:solidFill>
        </p:spPr>
        <p:txBody>
          <a:bodyPr/>
          <a:lstStyle>
            <a:lvl1pPr marL="0" indent="0" algn="ctr">
              <a:buNone/>
              <a:defRPr/>
            </a:lvl1pPr>
          </a:lstStyle>
          <a:p>
            <a:endParaRPr lang="en-US"/>
          </a:p>
        </p:txBody>
      </p:sp>
    </p:spTree>
    <p:extLst>
      <p:ext uri="{BB962C8B-B14F-4D97-AF65-F5344CB8AC3E}">
        <p14:creationId xmlns:p14="http://schemas.microsoft.com/office/powerpoint/2010/main" val="602585779"/>
      </p:ext>
    </p:extLst>
  </p:cSld>
  <p:clrMapOvr>
    <a:masterClrMapping/>
  </p:clrMapOvr>
  <mc:AlternateContent xmlns:mc="http://schemas.openxmlformats.org/markup-compatibility/2006" xmlns:p14="http://schemas.microsoft.com/office/powerpoint/2010/main">
    <mc:Choice Requires="p14">
      <p:transition spd="slow" p14:dur="1250" advClick="0" advTm="8000">
        <p14:flip dir="r"/>
      </p:transition>
    </mc:Choice>
    <mc:Fallback xmlns="">
      <p:transition spd="slow" advClick="0" advTm="8000">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3_Welcome Message">
    <p:bg>
      <p:bgPr>
        <a:solidFill>
          <a:srgbClr val="0077BD"/>
        </a:solidFill>
        <a:effectLst/>
      </p:bgPr>
    </p:bg>
    <p:spTree>
      <p:nvGrpSpPr>
        <p:cNvPr id="1" name=""/>
        <p:cNvGrpSpPr/>
        <p:nvPr/>
      </p:nvGrpSpPr>
      <p:grpSpPr>
        <a:xfrm>
          <a:off x="0" y="0"/>
          <a:ext cx="0" cy="0"/>
          <a:chOff x="0" y="0"/>
          <a:chExt cx="0" cy="0"/>
        </a:xfrm>
      </p:grpSpPr>
      <p:pic>
        <p:nvPicPr>
          <p:cNvPr id="3" name="Picture Placeholder 1"/>
          <p:cNvPicPr>
            <a:picLocks noChangeAspect="1"/>
          </p:cNvPicPr>
          <p:nvPr userDrawn="1"/>
        </p:nvPicPr>
        <p:blipFill>
          <a:blip r:embed="rId2" cstate="print">
            <a:alphaModFix amt="62000"/>
            <a:extLst>
              <a:ext uri="{28A0092B-C50C-407E-A947-70E740481C1C}">
                <a14:useLocalDpi xmlns:a14="http://schemas.microsoft.com/office/drawing/2010/main" val="0"/>
              </a:ext>
            </a:extLst>
          </a:blip>
          <a:srcRect/>
          <a:stretch>
            <a:fillRect/>
          </a:stretch>
        </p:blipFill>
        <p:spPr>
          <a:xfrm>
            <a:off x="0" y="0"/>
            <a:ext cx="5617029" cy="6858000"/>
          </a:xfrm>
          <a:custGeom>
            <a:avLst/>
            <a:gdLst>
              <a:gd name="connsiteX0" fmla="*/ 0 w 3380758"/>
              <a:gd name="connsiteY0" fmla="*/ 0 h 4544266"/>
              <a:gd name="connsiteX1" fmla="*/ 3380758 w 3380758"/>
              <a:gd name="connsiteY1" fmla="*/ 0 h 4544266"/>
              <a:gd name="connsiteX2" fmla="*/ 3380758 w 3380758"/>
              <a:gd name="connsiteY2" fmla="*/ 4544266 h 4544266"/>
              <a:gd name="connsiteX3" fmla="*/ 0 w 3380758"/>
              <a:gd name="connsiteY3" fmla="*/ 4544266 h 4544266"/>
            </a:gdLst>
            <a:ahLst/>
            <a:cxnLst>
              <a:cxn ang="0">
                <a:pos x="connsiteX0" y="connsiteY0"/>
              </a:cxn>
              <a:cxn ang="0">
                <a:pos x="connsiteX1" y="connsiteY1"/>
              </a:cxn>
              <a:cxn ang="0">
                <a:pos x="connsiteX2" y="connsiteY2"/>
              </a:cxn>
              <a:cxn ang="0">
                <a:pos x="connsiteX3" y="connsiteY3"/>
              </a:cxn>
            </a:cxnLst>
            <a:rect l="l" t="t" r="r" b="b"/>
            <a:pathLst>
              <a:path w="3380758" h="4544266">
                <a:moveTo>
                  <a:pt x="0" y="0"/>
                </a:moveTo>
                <a:lnTo>
                  <a:pt x="3380758" y="0"/>
                </a:lnTo>
                <a:lnTo>
                  <a:pt x="3380758" y="4544266"/>
                </a:lnTo>
                <a:lnTo>
                  <a:pt x="0" y="4544266"/>
                </a:lnTo>
                <a:close/>
              </a:path>
            </a:pathLst>
          </a:custGeom>
        </p:spPr>
      </p:pic>
      <p:sp>
        <p:nvSpPr>
          <p:cNvPr id="6" name="Rectangle 5"/>
          <p:cNvSpPr/>
          <p:nvPr userDrawn="1"/>
        </p:nvSpPr>
        <p:spPr>
          <a:xfrm>
            <a:off x="4931088" y="0"/>
            <a:ext cx="102596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1" name="Text Placeholder 19"/>
          <p:cNvSpPr>
            <a:spLocks noGrp="1"/>
          </p:cNvSpPr>
          <p:nvPr>
            <p:ph type="body" sz="quarter" idx="14" hasCustomPrompt="1"/>
          </p:nvPr>
        </p:nvSpPr>
        <p:spPr>
          <a:xfrm>
            <a:off x="402179" y="5588846"/>
            <a:ext cx="5434510" cy="1061829"/>
          </a:xfrm>
          <a:prstGeom prst="rect">
            <a:avLst/>
          </a:prstGeom>
          <a:solidFill>
            <a:schemeClr val="bg1"/>
          </a:solidFill>
        </p:spPr>
        <p:txBody>
          <a:bodyPr anchor="t"/>
          <a:lstStyle>
            <a:lvl1pPr marL="0" indent="0" algn="l">
              <a:lnSpc>
                <a:spcPct val="150000"/>
              </a:lnSpc>
              <a:buNone/>
              <a:defRPr sz="2000" b="0" u="none">
                <a:solidFill>
                  <a:srgbClr val="022169"/>
                </a:solidFill>
              </a:defRPr>
            </a:lvl1pPr>
          </a:lstStyle>
          <a:p>
            <a:pPr lvl="0"/>
            <a:r>
              <a:rPr lang="en-US"/>
              <a:t>Click to edit text </a:t>
            </a:r>
          </a:p>
        </p:txBody>
      </p:sp>
      <p:pic>
        <p:nvPicPr>
          <p:cNvPr id="9" name="Picture 8"/>
          <p:cNvPicPr>
            <a:picLocks noChangeAspect="1"/>
          </p:cNvPicPr>
          <p:nvPr userDrawn="1"/>
        </p:nvPicPr>
        <p:blipFill rotWithShape="1">
          <a:blip r:embed="rId3" cstate="print">
            <a:biLevel thresh="25000"/>
            <a:alphaModFix amt="18000"/>
            <a:extLst>
              <a:ext uri="{28A0092B-C50C-407E-A947-70E740481C1C}">
                <a14:useLocalDpi xmlns:a14="http://schemas.microsoft.com/office/drawing/2010/main" val="0"/>
              </a:ext>
            </a:extLst>
          </a:blip>
          <a:srcRect/>
          <a:stretch/>
        </p:blipFill>
        <p:spPr>
          <a:xfrm>
            <a:off x="7762853" y="-142873"/>
            <a:ext cx="7755146" cy="7143745"/>
          </a:xfrm>
          <a:prstGeom prst="rect">
            <a:avLst/>
          </a:prstGeom>
        </p:spPr>
      </p:pic>
      <p:sp>
        <p:nvSpPr>
          <p:cNvPr id="12" name="Text Placeholder 15"/>
          <p:cNvSpPr>
            <a:spLocks noGrp="1"/>
          </p:cNvSpPr>
          <p:nvPr>
            <p:ph type="body" sz="quarter" idx="11"/>
          </p:nvPr>
        </p:nvSpPr>
        <p:spPr>
          <a:xfrm>
            <a:off x="6293225" y="544329"/>
            <a:ext cx="4894730" cy="830996"/>
          </a:xfrm>
          <a:prstGeom prst="rect">
            <a:avLst/>
          </a:prstGeom>
          <a:ln>
            <a:solidFill>
              <a:schemeClr val="bg1"/>
            </a:solidFill>
          </a:ln>
        </p:spPr>
        <p:txBody>
          <a:bodyPr/>
          <a:lstStyle>
            <a:lvl1pPr marL="0" indent="0" algn="l">
              <a:lnSpc>
                <a:spcPct val="100000"/>
              </a:lnSpc>
              <a:buNone/>
              <a:defRPr sz="4800" b="0">
                <a:solidFill>
                  <a:schemeClr val="bg1"/>
                </a:solidFill>
                <a:latin typeface="Source Sans Pro" charset="0"/>
                <a:ea typeface="Source Sans Pro" charset="0"/>
                <a:cs typeface="Source Sans Pro"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a:t>Click to edit</a:t>
            </a:r>
          </a:p>
        </p:txBody>
      </p:sp>
      <p:sp>
        <p:nvSpPr>
          <p:cNvPr id="14" name="Text Placeholder 15"/>
          <p:cNvSpPr>
            <a:spLocks noGrp="1"/>
          </p:cNvSpPr>
          <p:nvPr>
            <p:ph type="body" sz="quarter" idx="15"/>
          </p:nvPr>
        </p:nvSpPr>
        <p:spPr>
          <a:xfrm>
            <a:off x="6293225" y="1700973"/>
            <a:ext cx="5431929" cy="2002926"/>
          </a:xfrm>
          <a:prstGeom prst="rect">
            <a:avLst/>
          </a:prstGeom>
        </p:spPr>
        <p:txBody>
          <a:bodyPr/>
          <a:lstStyle>
            <a:lvl1pPr marL="0" indent="0" algn="l">
              <a:buNone/>
              <a:defRPr sz="3200" b="1">
                <a:solidFill>
                  <a:schemeClr val="bg1"/>
                </a:solidFill>
                <a:latin typeface="Source Sans Pro" charset="0"/>
                <a:ea typeface="Source Sans Pro" charset="0"/>
                <a:cs typeface="Source Sans Pro"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a:t>Click to edit</a:t>
            </a:r>
          </a:p>
        </p:txBody>
      </p:sp>
      <p:sp>
        <p:nvSpPr>
          <p:cNvPr id="15" name="Text Placeholder 15"/>
          <p:cNvSpPr>
            <a:spLocks noGrp="1"/>
          </p:cNvSpPr>
          <p:nvPr>
            <p:ph type="body" sz="quarter" idx="16"/>
          </p:nvPr>
        </p:nvSpPr>
        <p:spPr>
          <a:xfrm>
            <a:off x="6293225" y="3993266"/>
            <a:ext cx="5431929" cy="381964"/>
          </a:xfrm>
          <a:prstGeom prst="rect">
            <a:avLst/>
          </a:prstGeom>
        </p:spPr>
        <p:txBody>
          <a:bodyPr/>
          <a:lstStyle>
            <a:lvl1pPr marL="0" indent="0" algn="l">
              <a:buNone/>
              <a:defRPr sz="2800" b="1">
                <a:solidFill>
                  <a:schemeClr val="bg1"/>
                </a:solidFill>
                <a:latin typeface="Source Sans Pro" charset="0"/>
                <a:ea typeface="Source Sans Pro" charset="0"/>
                <a:cs typeface="Source Sans Pro"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a:t>Click to edit</a:t>
            </a:r>
          </a:p>
        </p:txBody>
      </p:sp>
      <p:sp>
        <p:nvSpPr>
          <p:cNvPr id="16" name="Text Placeholder 15"/>
          <p:cNvSpPr>
            <a:spLocks noGrp="1"/>
          </p:cNvSpPr>
          <p:nvPr>
            <p:ph type="body" sz="quarter" idx="17"/>
          </p:nvPr>
        </p:nvSpPr>
        <p:spPr>
          <a:xfrm>
            <a:off x="6293225" y="4583575"/>
            <a:ext cx="5431929" cy="1506890"/>
          </a:xfrm>
          <a:prstGeom prst="rect">
            <a:avLst/>
          </a:prstGeom>
        </p:spPr>
        <p:txBody>
          <a:bodyPr/>
          <a:lstStyle>
            <a:lvl1pPr marL="0" indent="0" algn="l">
              <a:buNone/>
              <a:defRPr sz="2400" b="0">
                <a:solidFill>
                  <a:schemeClr val="bg1"/>
                </a:solidFill>
                <a:latin typeface="Source Sans Pro" charset="0"/>
                <a:ea typeface="Source Sans Pro" charset="0"/>
                <a:cs typeface="Source Sans Pro"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a:t>Click to edit</a:t>
            </a:r>
          </a:p>
        </p:txBody>
      </p:sp>
      <p:sp>
        <p:nvSpPr>
          <p:cNvPr id="17" name="Text Placeholder 19"/>
          <p:cNvSpPr>
            <a:spLocks noGrp="1"/>
          </p:cNvSpPr>
          <p:nvPr>
            <p:ph type="body" sz="quarter" idx="13" hasCustomPrompt="1"/>
          </p:nvPr>
        </p:nvSpPr>
        <p:spPr>
          <a:xfrm rot="16200000">
            <a:off x="2917844" y="3428568"/>
            <a:ext cx="5052454" cy="1025961"/>
          </a:xfrm>
          <a:prstGeom prst="rect">
            <a:avLst/>
          </a:prstGeom>
        </p:spPr>
        <p:txBody>
          <a:bodyPr anchor="ctr"/>
          <a:lstStyle>
            <a:lvl1pPr marL="0" indent="0" algn="l">
              <a:buNone/>
              <a:defRPr sz="4400" b="1">
                <a:solidFill>
                  <a:srgbClr val="0077BD"/>
                </a:solidFill>
                <a:latin typeface="Source Sans Pro" charset="0"/>
                <a:ea typeface="Source Sans Pro" charset="0"/>
                <a:cs typeface="Source Sans Pro" charset="0"/>
              </a:defRPr>
            </a:lvl1pPr>
          </a:lstStyle>
          <a:p>
            <a:pPr lvl="0"/>
            <a:r>
              <a:rPr lang="en-US"/>
              <a:t>CLICK TO EDIT</a:t>
            </a:r>
          </a:p>
        </p:txBody>
      </p:sp>
      <p:sp>
        <p:nvSpPr>
          <p:cNvPr id="4" name="Picture Placeholder 3"/>
          <p:cNvSpPr>
            <a:spLocks noGrp="1"/>
          </p:cNvSpPr>
          <p:nvPr>
            <p:ph type="pic" sz="quarter" idx="18"/>
          </p:nvPr>
        </p:nvSpPr>
        <p:spPr>
          <a:xfrm>
            <a:off x="0" y="0"/>
            <a:ext cx="4930775" cy="6858000"/>
          </a:xfrm>
          <a:prstGeom prst="rect">
            <a:avLst/>
          </a:prstGeom>
          <a:solidFill>
            <a:schemeClr val="bg2"/>
          </a:solidFill>
        </p:spPr>
        <p:txBody>
          <a:bodyPr/>
          <a:lstStyle>
            <a:lvl1pPr marL="0" indent="0" algn="ctr">
              <a:buNone/>
              <a:defRPr/>
            </a:lvl1pPr>
          </a:lstStyle>
          <a:p>
            <a:endParaRPr lang="en-US"/>
          </a:p>
        </p:txBody>
      </p:sp>
    </p:spTree>
    <p:extLst>
      <p:ext uri="{BB962C8B-B14F-4D97-AF65-F5344CB8AC3E}">
        <p14:creationId xmlns:p14="http://schemas.microsoft.com/office/powerpoint/2010/main" val="1667681618"/>
      </p:ext>
    </p:extLst>
  </p:cSld>
  <p:clrMapOvr>
    <a:masterClrMapping/>
  </p:clrMapOvr>
  <mc:AlternateContent xmlns:mc="http://schemas.openxmlformats.org/markup-compatibility/2006" xmlns:p14="http://schemas.microsoft.com/office/powerpoint/2010/main">
    <mc:Choice Requires="p14">
      <p:transition spd="slow" p14:dur="1250" advClick="0" advTm="8000">
        <p14:flip dir="r"/>
      </p:transition>
    </mc:Choice>
    <mc:Fallback xmlns="">
      <p:transition spd="slow" advClick="0" advTm="8000">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1_Welcome Message">
    <p:bg>
      <p:bgPr>
        <a:solidFill>
          <a:srgbClr val="022169"/>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alphaModFix amt="40000"/>
            <a:extLst>
              <a:ext uri="{28A0092B-C50C-407E-A947-70E740481C1C}">
                <a14:useLocalDpi xmlns:a14="http://schemas.microsoft.com/office/drawing/2010/main" val="0"/>
              </a:ext>
            </a:extLst>
          </a:blip>
          <a:srcRect/>
          <a:stretch/>
        </p:blipFill>
        <p:spPr>
          <a:xfrm>
            <a:off x="6178532" y="0"/>
            <a:ext cx="6029344" cy="6858000"/>
          </a:xfrm>
          <a:prstGeom prst="rect">
            <a:avLst/>
          </a:prstGeom>
        </p:spPr>
      </p:pic>
      <p:sp>
        <p:nvSpPr>
          <p:cNvPr id="4" name="Rectangle 3"/>
          <p:cNvSpPr/>
          <p:nvPr userDrawn="1"/>
        </p:nvSpPr>
        <p:spPr>
          <a:xfrm>
            <a:off x="6029615" y="0"/>
            <a:ext cx="148646" cy="6937661"/>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TextBox 5"/>
          <p:cNvSpPr txBox="1"/>
          <p:nvPr userDrawn="1"/>
        </p:nvSpPr>
        <p:spPr>
          <a:xfrm>
            <a:off x="6481011" y="1050297"/>
            <a:ext cx="5710989" cy="923330"/>
          </a:xfrm>
          <a:prstGeom prst="rect">
            <a:avLst/>
          </a:prstGeom>
          <a:solidFill>
            <a:srgbClr val="0077BD"/>
          </a:solidFill>
          <a:ln>
            <a:solidFill>
              <a:schemeClr val="bg1"/>
            </a:solidFill>
          </a:ln>
        </p:spPr>
        <p:txBody>
          <a:bodyPr wrap="square" rtlCol="0">
            <a:spAutoFit/>
          </a:bodyPr>
          <a:lstStyle/>
          <a:p>
            <a:r>
              <a:rPr lang="en-US" sz="5400">
                <a:solidFill>
                  <a:schemeClr val="bg1"/>
                </a:solidFill>
                <a:latin typeface="Source Sans Pro" charset="0"/>
                <a:ea typeface="Source Sans Pro" charset="0"/>
                <a:cs typeface="Source Sans Pro" charset="0"/>
              </a:rPr>
              <a:t>YOUR</a:t>
            </a:r>
            <a:r>
              <a:rPr lang="en-US" sz="5400" b="1">
                <a:solidFill>
                  <a:schemeClr val="bg1"/>
                </a:solidFill>
                <a:latin typeface="Source Sans Pro" charset="0"/>
                <a:ea typeface="Source Sans Pro" charset="0"/>
                <a:cs typeface="Source Sans Pro" charset="0"/>
              </a:rPr>
              <a:t> TRINITY</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513676" y="257294"/>
            <a:ext cx="2319058" cy="623282"/>
          </a:xfrm>
          <a:prstGeom prst="rect">
            <a:avLst/>
          </a:prstGeom>
        </p:spPr>
      </p:pic>
      <p:sp>
        <p:nvSpPr>
          <p:cNvPr id="9" name="Picture Placeholder 2"/>
          <p:cNvSpPr>
            <a:spLocks noGrp="1"/>
          </p:cNvSpPr>
          <p:nvPr>
            <p:ph type="pic" sz="quarter" idx="15"/>
          </p:nvPr>
        </p:nvSpPr>
        <p:spPr>
          <a:xfrm>
            <a:off x="0" y="0"/>
            <a:ext cx="6103938" cy="6858000"/>
          </a:xfrm>
          <a:prstGeom prst="rect">
            <a:avLst/>
          </a:prstGeom>
          <a:solidFill>
            <a:schemeClr val="bg2"/>
          </a:solidFill>
        </p:spPr>
        <p:txBody>
          <a:bodyPr anchor="t"/>
          <a:lstStyle>
            <a:lvl1pPr marL="0" indent="0" algn="ctr">
              <a:buNone/>
              <a:defRPr sz="4000"/>
            </a:lvl1pPr>
          </a:lstStyle>
          <a:p>
            <a:endParaRPr lang="en-US"/>
          </a:p>
        </p:txBody>
      </p:sp>
      <p:sp>
        <p:nvSpPr>
          <p:cNvPr id="10" name="Text Placeholder 15"/>
          <p:cNvSpPr>
            <a:spLocks noGrp="1"/>
          </p:cNvSpPr>
          <p:nvPr>
            <p:ph type="body" sz="quarter" idx="16"/>
          </p:nvPr>
        </p:nvSpPr>
        <p:spPr>
          <a:xfrm>
            <a:off x="6469539" y="2395454"/>
            <a:ext cx="5431929" cy="1482064"/>
          </a:xfrm>
          <a:prstGeom prst="rect">
            <a:avLst/>
          </a:prstGeom>
        </p:spPr>
        <p:txBody>
          <a:bodyPr/>
          <a:lstStyle>
            <a:lvl1pPr marL="0" indent="0" algn="l">
              <a:buNone/>
              <a:defRPr sz="3600" b="1">
                <a:solidFill>
                  <a:schemeClr val="bg1"/>
                </a:solidFill>
                <a:latin typeface="Source Sans Pro" charset="0"/>
                <a:ea typeface="Source Sans Pro" charset="0"/>
                <a:cs typeface="Source Sans Pro"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a:t>Click to edit</a:t>
            </a:r>
          </a:p>
        </p:txBody>
      </p:sp>
      <p:sp>
        <p:nvSpPr>
          <p:cNvPr id="11" name="Text Placeholder 15"/>
          <p:cNvSpPr>
            <a:spLocks noGrp="1"/>
          </p:cNvSpPr>
          <p:nvPr>
            <p:ph type="body" sz="quarter" idx="17" hasCustomPrompt="1"/>
          </p:nvPr>
        </p:nvSpPr>
        <p:spPr>
          <a:xfrm>
            <a:off x="6469539" y="4131656"/>
            <a:ext cx="5431929" cy="370896"/>
          </a:xfrm>
          <a:prstGeom prst="rect">
            <a:avLst/>
          </a:prstGeom>
        </p:spPr>
        <p:txBody>
          <a:bodyPr/>
          <a:lstStyle>
            <a:lvl1pPr marL="0" indent="0" algn="l">
              <a:buNone/>
              <a:defRPr sz="2400" b="1" u="sng">
                <a:solidFill>
                  <a:schemeClr val="bg1"/>
                </a:solidFill>
                <a:latin typeface="Source Sans Pro" charset="0"/>
                <a:ea typeface="Source Sans Pro" charset="0"/>
                <a:cs typeface="Source Sans Pro"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a:t>CLICK TO EDIT</a:t>
            </a:r>
          </a:p>
        </p:txBody>
      </p:sp>
      <p:sp>
        <p:nvSpPr>
          <p:cNvPr id="12" name="Text Placeholder 15"/>
          <p:cNvSpPr>
            <a:spLocks noGrp="1"/>
          </p:cNvSpPr>
          <p:nvPr>
            <p:ph type="body" sz="quarter" idx="18"/>
          </p:nvPr>
        </p:nvSpPr>
        <p:spPr>
          <a:xfrm>
            <a:off x="6469539" y="4548343"/>
            <a:ext cx="5431929" cy="787585"/>
          </a:xfrm>
          <a:prstGeom prst="rect">
            <a:avLst/>
          </a:prstGeom>
        </p:spPr>
        <p:txBody>
          <a:bodyPr/>
          <a:lstStyle>
            <a:lvl1pPr marL="0" indent="0" algn="l">
              <a:buNone/>
              <a:defRPr sz="2400" b="0" u="none">
                <a:solidFill>
                  <a:schemeClr val="bg1"/>
                </a:solidFill>
                <a:latin typeface="Source Sans Pro" charset="0"/>
                <a:ea typeface="Source Sans Pro" charset="0"/>
                <a:cs typeface="Source Sans Pro"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a:t>Click to edit</a:t>
            </a:r>
          </a:p>
        </p:txBody>
      </p:sp>
      <p:sp>
        <p:nvSpPr>
          <p:cNvPr id="14" name="Text Placeholder 15"/>
          <p:cNvSpPr>
            <a:spLocks noGrp="1"/>
          </p:cNvSpPr>
          <p:nvPr>
            <p:ph type="body" sz="quarter" idx="19" hasCustomPrompt="1"/>
          </p:nvPr>
        </p:nvSpPr>
        <p:spPr>
          <a:xfrm>
            <a:off x="6469539" y="5619739"/>
            <a:ext cx="5431929" cy="370896"/>
          </a:xfrm>
          <a:prstGeom prst="rect">
            <a:avLst/>
          </a:prstGeom>
        </p:spPr>
        <p:txBody>
          <a:bodyPr/>
          <a:lstStyle>
            <a:lvl1pPr marL="0" indent="0" algn="l">
              <a:buNone/>
              <a:defRPr sz="2400" b="1" u="sng">
                <a:solidFill>
                  <a:schemeClr val="bg1"/>
                </a:solidFill>
                <a:latin typeface="Source Sans Pro" charset="0"/>
                <a:ea typeface="Source Sans Pro" charset="0"/>
                <a:cs typeface="Source Sans Pro"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a:t>CLICK TO EDIT</a:t>
            </a:r>
          </a:p>
        </p:txBody>
      </p:sp>
      <p:sp>
        <p:nvSpPr>
          <p:cNvPr id="15" name="Text Placeholder 15"/>
          <p:cNvSpPr>
            <a:spLocks noGrp="1"/>
          </p:cNvSpPr>
          <p:nvPr>
            <p:ph type="body" sz="quarter" idx="20"/>
          </p:nvPr>
        </p:nvSpPr>
        <p:spPr>
          <a:xfrm>
            <a:off x="6469539" y="6043484"/>
            <a:ext cx="5431929" cy="439584"/>
          </a:xfrm>
          <a:prstGeom prst="rect">
            <a:avLst/>
          </a:prstGeom>
        </p:spPr>
        <p:txBody>
          <a:bodyPr/>
          <a:lstStyle>
            <a:lvl1pPr marL="0" indent="0" algn="l">
              <a:buNone/>
              <a:defRPr sz="2400" b="0" u="none">
                <a:solidFill>
                  <a:schemeClr val="bg1"/>
                </a:solidFill>
                <a:latin typeface="Source Sans Pro" charset="0"/>
                <a:ea typeface="Source Sans Pro" charset="0"/>
                <a:cs typeface="Source Sans Pro"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a:t>Click to edit</a:t>
            </a:r>
          </a:p>
        </p:txBody>
      </p:sp>
    </p:spTree>
    <p:extLst>
      <p:ext uri="{BB962C8B-B14F-4D97-AF65-F5344CB8AC3E}">
        <p14:creationId xmlns:p14="http://schemas.microsoft.com/office/powerpoint/2010/main" val="2885011957"/>
      </p:ext>
    </p:extLst>
  </p:cSld>
  <p:clrMapOvr>
    <a:masterClrMapping/>
  </p:clrMapOvr>
  <p:transition spd="slow" advClick="0" advTm="8000">
    <p:wip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3_Welcome Message">
    <p:bg>
      <p:bgPr>
        <a:solidFill>
          <a:srgbClr val="022169"/>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alphaModFix amt="40000"/>
            <a:extLst>
              <a:ext uri="{28A0092B-C50C-407E-A947-70E740481C1C}">
                <a14:useLocalDpi xmlns:a14="http://schemas.microsoft.com/office/drawing/2010/main" val="0"/>
              </a:ext>
            </a:extLst>
          </a:blip>
          <a:srcRect/>
          <a:stretch/>
        </p:blipFill>
        <p:spPr>
          <a:xfrm>
            <a:off x="6178532" y="0"/>
            <a:ext cx="6029344" cy="6858000"/>
          </a:xfrm>
          <a:prstGeom prst="rect">
            <a:avLst/>
          </a:prstGeom>
        </p:spPr>
      </p:pic>
      <p:sp>
        <p:nvSpPr>
          <p:cNvPr id="4" name="Rectangle 3"/>
          <p:cNvSpPr/>
          <p:nvPr userDrawn="1"/>
        </p:nvSpPr>
        <p:spPr>
          <a:xfrm>
            <a:off x="6029615" y="0"/>
            <a:ext cx="148646" cy="6937661"/>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TextBox 5"/>
          <p:cNvSpPr txBox="1"/>
          <p:nvPr userDrawn="1"/>
        </p:nvSpPr>
        <p:spPr>
          <a:xfrm>
            <a:off x="6481011" y="1050297"/>
            <a:ext cx="5710989" cy="923330"/>
          </a:xfrm>
          <a:prstGeom prst="rect">
            <a:avLst/>
          </a:prstGeom>
          <a:solidFill>
            <a:srgbClr val="0077BD"/>
          </a:solidFill>
          <a:ln>
            <a:solidFill>
              <a:schemeClr val="bg1"/>
            </a:solidFill>
          </a:ln>
        </p:spPr>
        <p:txBody>
          <a:bodyPr wrap="square" rtlCol="0">
            <a:spAutoFit/>
          </a:bodyPr>
          <a:lstStyle/>
          <a:p>
            <a:r>
              <a:rPr lang="en-US" sz="5400">
                <a:solidFill>
                  <a:schemeClr val="bg1"/>
                </a:solidFill>
                <a:ea typeface="Lato Black" panose="020F0502020204030203" pitchFamily="34" charset="0"/>
                <a:cs typeface="Lato Black" panose="020F0502020204030203" pitchFamily="34" charset="0"/>
              </a:rPr>
              <a:t>YOUR</a:t>
            </a:r>
            <a:r>
              <a:rPr lang="en-US" sz="5400" b="1">
                <a:solidFill>
                  <a:schemeClr val="bg1"/>
                </a:solidFill>
                <a:ea typeface="Lato Black" panose="020F0502020204030203" pitchFamily="34" charset="0"/>
                <a:cs typeface="Lato Black" panose="020F0502020204030203" pitchFamily="34" charset="0"/>
              </a:rPr>
              <a:t> TRINITY</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513676" y="257294"/>
            <a:ext cx="2319058" cy="623282"/>
          </a:xfrm>
          <a:prstGeom prst="rect">
            <a:avLst/>
          </a:prstGeom>
        </p:spPr>
      </p:pic>
      <p:sp>
        <p:nvSpPr>
          <p:cNvPr id="9" name="Picture Placeholder 2"/>
          <p:cNvSpPr>
            <a:spLocks noGrp="1"/>
          </p:cNvSpPr>
          <p:nvPr>
            <p:ph type="pic" sz="quarter" idx="15"/>
          </p:nvPr>
        </p:nvSpPr>
        <p:spPr>
          <a:xfrm>
            <a:off x="0" y="0"/>
            <a:ext cx="6103938" cy="6858000"/>
          </a:xfrm>
          <a:prstGeom prst="rect">
            <a:avLst/>
          </a:prstGeom>
          <a:solidFill>
            <a:schemeClr val="bg2"/>
          </a:solidFill>
        </p:spPr>
        <p:txBody>
          <a:bodyPr anchor="t"/>
          <a:lstStyle>
            <a:lvl1pPr marL="0" indent="0" algn="ctr">
              <a:buNone/>
              <a:defRPr sz="4000"/>
            </a:lvl1pPr>
          </a:lstStyle>
          <a:p>
            <a:endParaRPr lang="en-US"/>
          </a:p>
        </p:txBody>
      </p:sp>
      <p:sp>
        <p:nvSpPr>
          <p:cNvPr id="10" name="Text Placeholder 15"/>
          <p:cNvSpPr>
            <a:spLocks noGrp="1"/>
          </p:cNvSpPr>
          <p:nvPr>
            <p:ph type="body" sz="quarter" idx="16"/>
          </p:nvPr>
        </p:nvSpPr>
        <p:spPr>
          <a:xfrm>
            <a:off x="6469539" y="2395454"/>
            <a:ext cx="5431929" cy="1482064"/>
          </a:xfrm>
          <a:prstGeom prst="rect">
            <a:avLst/>
          </a:prstGeom>
        </p:spPr>
        <p:txBody>
          <a:bodyPr/>
          <a:lstStyle>
            <a:lvl1pPr marL="0" indent="0" algn="l">
              <a:buNone/>
              <a:defRPr sz="3600" b="1">
                <a:solidFill>
                  <a:schemeClr val="bg1"/>
                </a:solidFill>
                <a:latin typeface="Source Sans Pro" charset="0"/>
                <a:ea typeface="Source Sans Pro" charset="0"/>
                <a:cs typeface="Source Sans Pro"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a:t>Click to edit</a:t>
            </a:r>
          </a:p>
        </p:txBody>
      </p:sp>
      <p:sp>
        <p:nvSpPr>
          <p:cNvPr id="11" name="Text Placeholder 15"/>
          <p:cNvSpPr>
            <a:spLocks noGrp="1"/>
          </p:cNvSpPr>
          <p:nvPr>
            <p:ph type="body" sz="quarter" idx="17" hasCustomPrompt="1"/>
          </p:nvPr>
        </p:nvSpPr>
        <p:spPr>
          <a:xfrm>
            <a:off x="6469539" y="4131656"/>
            <a:ext cx="5431929" cy="370896"/>
          </a:xfrm>
          <a:prstGeom prst="rect">
            <a:avLst/>
          </a:prstGeom>
        </p:spPr>
        <p:txBody>
          <a:bodyPr/>
          <a:lstStyle>
            <a:lvl1pPr marL="0" indent="0" algn="l">
              <a:buNone/>
              <a:defRPr sz="2400" b="1" u="sng">
                <a:solidFill>
                  <a:schemeClr val="bg1"/>
                </a:solidFill>
                <a:latin typeface="Source Sans Pro" charset="0"/>
                <a:ea typeface="Source Sans Pro" charset="0"/>
                <a:cs typeface="Source Sans Pro"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a:t>CLICK TO EDIT</a:t>
            </a:r>
          </a:p>
        </p:txBody>
      </p:sp>
      <p:sp>
        <p:nvSpPr>
          <p:cNvPr id="12" name="Text Placeholder 15"/>
          <p:cNvSpPr>
            <a:spLocks noGrp="1"/>
          </p:cNvSpPr>
          <p:nvPr>
            <p:ph type="body" sz="quarter" idx="18"/>
          </p:nvPr>
        </p:nvSpPr>
        <p:spPr>
          <a:xfrm>
            <a:off x="6469539" y="4548343"/>
            <a:ext cx="5431929" cy="787585"/>
          </a:xfrm>
          <a:prstGeom prst="rect">
            <a:avLst/>
          </a:prstGeom>
        </p:spPr>
        <p:txBody>
          <a:bodyPr/>
          <a:lstStyle>
            <a:lvl1pPr marL="0" indent="0" algn="l">
              <a:buNone/>
              <a:defRPr sz="2400" b="0" u="none">
                <a:solidFill>
                  <a:schemeClr val="bg1"/>
                </a:solidFill>
                <a:latin typeface="Source Sans Pro" charset="0"/>
                <a:ea typeface="Source Sans Pro" charset="0"/>
                <a:cs typeface="Source Sans Pro"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a:t>Click to edit</a:t>
            </a:r>
          </a:p>
        </p:txBody>
      </p:sp>
      <p:sp>
        <p:nvSpPr>
          <p:cNvPr id="14" name="Text Placeholder 15"/>
          <p:cNvSpPr>
            <a:spLocks noGrp="1"/>
          </p:cNvSpPr>
          <p:nvPr>
            <p:ph type="body" sz="quarter" idx="19" hasCustomPrompt="1"/>
          </p:nvPr>
        </p:nvSpPr>
        <p:spPr>
          <a:xfrm>
            <a:off x="6469539" y="5619739"/>
            <a:ext cx="5431929" cy="370896"/>
          </a:xfrm>
          <a:prstGeom prst="rect">
            <a:avLst/>
          </a:prstGeom>
        </p:spPr>
        <p:txBody>
          <a:bodyPr/>
          <a:lstStyle>
            <a:lvl1pPr marL="0" indent="0" algn="l">
              <a:buNone/>
              <a:defRPr sz="2400" b="1" u="sng">
                <a:solidFill>
                  <a:schemeClr val="bg1"/>
                </a:solidFill>
                <a:latin typeface="Source Sans Pro" charset="0"/>
                <a:ea typeface="Source Sans Pro" charset="0"/>
                <a:cs typeface="Source Sans Pro"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a:t>CLICK TO EDIT</a:t>
            </a:r>
          </a:p>
        </p:txBody>
      </p:sp>
      <p:sp>
        <p:nvSpPr>
          <p:cNvPr id="15" name="Text Placeholder 15"/>
          <p:cNvSpPr>
            <a:spLocks noGrp="1"/>
          </p:cNvSpPr>
          <p:nvPr>
            <p:ph type="body" sz="quarter" idx="20"/>
          </p:nvPr>
        </p:nvSpPr>
        <p:spPr>
          <a:xfrm>
            <a:off x="6469539" y="6043484"/>
            <a:ext cx="5431929" cy="439584"/>
          </a:xfrm>
          <a:prstGeom prst="rect">
            <a:avLst/>
          </a:prstGeom>
        </p:spPr>
        <p:txBody>
          <a:bodyPr/>
          <a:lstStyle>
            <a:lvl1pPr marL="0" indent="0" algn="l">
              <a:buNone/>
              <a:defRPr sz="2400" b="0" u="none">
                <a:solidFill>
                  <a:schemeClr val="bg1"/>
                </a:solidFill>
                <a:latin typeface="Source Sans Pro" charset="0"/>
                <a:ea typeface="Source Sans Pro" charset="0"/>
                <a:cs typeface="Source Sans Pro"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a:t>Click to edit</a:t>
            </a:r>
          </a:p>
        </p:txBody>
      </p:sp>
      <p:sp>
        <p:nvSpPr>
          <p:cNvPr id="13" name="Text Placeholder 15"/>
          <p:cNvSpPr>
            <a:spLocks noGrp="1"/>
          </p:cNvSpPr>
          <p:nvPr>
            <p:ph type="body" sz="quarter" idx="11" hasCustomPrompt="1"/>
          </p:nvPr>
        </p:nvSpPr>
        <p:spPr>
          <a:xfrm>
            <a:off x="6465134" y="1050297"/>
            <a:ext cx="5726865" cy="923330"/>
          </a:xfrm>
          <a:prstGeom prst="rect">
            <a:avLst/>
          </a:prstGeom>
          <a:solidFill>
            <a:srgbClr val="0077BD"/>
          </a:solidFill>
          <a:ln>
            <a:solidFill>
              <a:schemeClr val="bg1"/>
            </a:solidFill>
          </a:ln>
        </p:spPr>
        <p:txBody>
          <a:bodyPr/>
          <a:lstStyle>
            <a:lvl1pPr marL="0" indent="0" algn="l">
              <a:lnSpc>
                <a:spcPct val="100000"/>
              </a:lnSpc>
              <a:buNone/>
              <a:defRPr sz="5400" b="1">
                <a:solidFill>
                  <a:schemeClr val="bg1"/>
                </a:solidFill>
                <a:latin typeface="Source Sans Pro" charset="0"/>
                <a:ea typeface="Source Sans Pro" charset="0"/>
                <a:cs typeface="Source Sans Pro"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a:t>CLICK TO EDIT</a:t>
            </a:r>
          </a:p>
        </p:txBody>
      </p:sp>
    </p:spTree>
    <p:extLst>
      <p:ext uri="{BB962C8B-B14F-4D97-AF65-F5344CB8AC3E}">
        <p14:creationId xmlns:p14="http://schemas.microsoft.com/office/powerpoint/2010/main" val="1642020951"/>
      </p:ext>
    </p:extLst>
  </p:cSld>
  <p:clrMapOvr>
    <a:masterClrMapping/>
  </p:clrMapOvr>
  <p:transition spd="slow" advClick="0" advTm="8000">
    <p:wip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2_Welcome Message">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0" y="0"/>
            <a:ext cx="12192000" cy="6869113"/>
          </a:xfrm>
          <a:prstGeom prst="rect">
            <a:avLst/>
          </a:prstGeom>
        </p:spPr>
        <p:txBody>
          <a:bodyPr/>
          <a:lstStyle>
            <a:lvl1pPr marL="0" indent="0" algn="ctr">
              <a:buNone/>
              <a:defRPr sz="4400">
                <a:solidFill>
                  <a:schemeClr val="bg1"/>
                </a:solidFill>
              </a:defRPr>
            </a:lvl1pPr>
          </a:lstStyle>
          <a:p>
            <a:endParaRPr lang="en-US"/>
          </a:p>
        </p:txBody>
      </p:sp>
      <p:sp>
        <p:nvSpPr>
          <p:cNvPr id="10" name="Text Placeholder 19"/>
          <p:cNvSpPr>
            <a:spLocks noGrp="1"/>
          </p:cNvSpPr>
          <p:nvPr>
            <p:ph type="body" sz="quarter" idx="12"/>
          </p:nvPr>
        </p:nvSpPr>
        <p:spPr>
          <a:xfrm>
            <a:off x="641894" y="4329459"/>
            <a:ext cx="4834915" cy="679949"/>
          </a:xfrm>
          <a:prstGeom prst="rect">
            <a:avLst/>
          </a:prstGeom>
          <a:ln>
            <a:solidFill>
              <a:schemeClr val="bg1"/>
            </a:solidFill>
          </a:ln>
        </p:spPr>
        <p:txBody>
          <a:bodyPr anchor="ctr"/>
          <a:lstStyle>
            <a:lvl1pPr marL="0" indent="0" algn="ctr">
              <a:buNone/>
              <a:defRPr sz="3000" b="0">
                <a:solidFill>
                  <a:schemeClr val="bg1"/>
                </a:solidFill>
                <a:latin typeface="Source Sans Pro" charset="0"/>
                <a:ea typeface="Source Sans Pro" charset="0"/>
                <a:cs typeface="Source Sans Pro" charset="0"/>
              </a:defRPr>
            </a:lvl1pPr>
          </a:lstStyle>
          <a:p>
            <a:pPr lvl="0"/>
            <a:r>
              <a:rPr lang="en-US"/>
              <a:t>Click to edit Master text </a:t>
            </a:r>
          </a:p>
        </p:txBody>
      </p:sp>
      <p:sp>
        <p:nvSpPr>
          <p:cNvPr id="11" name="Text Placeholder 19"/>
          <p:cNvSpPr>
            <a:spLocks noGrp="1"/>
          </p:cNvSpPr>
          <p:nvPr>
            <p:ph type="body" sz="quarter" idx="13"/>
          </p:nvPr>
        </p:nvSpPr>
        <p:spPr>
          <a:xfrm>
            <a:off x="256033" y="3718431"/>
            <a:ext cx="5614483" cy="533530"/>
          </a:xfrm>
          <a:prstGeom prst="rect">
            <a:avLst/>
          </a:prstGeom>
        </p:spPr>
        <p:txBody>
          <a:bodyPr/>
          <a:lstStyle>
            <a:lvl1pPr marL="0" indent="0" algn="ctr">
              <a:buNone/>
              <a:defRPr sz="3000" b="1">
                <a:solidFill>
                  <a:schemeClr val="bg1"/>
                </a:solidFill>
                <a:latin typeface="Source Sans Pro" charset="0"/>
                <a:ea typeface="Source Sans Pro" charset="0"/>
                <a:cs typeface="Source Sans Pro" charset="0"/>
              </a:defRPr>
            </a:lvl1pPr>
          </a:lstStyle>
          <a:p>
            <a:pPr lvl="0"/>
            <a:r>
              <a:rPr lang="en-US"/>
              <a:t>Click to edit Master text </a:t>
            </a:r>
          </a:p>
        </p:txBody>
      </p:sp>
      <p:sp>
        <p:nvSpPr>
          <p:cNvPr id="12" name="Text Placeholder 19"/>
          <p:cNvSpPr>
            <a:spLocks noGrp="1"/>
          </p:cNvSpPr>
          <p:nvPr>
            <p:ph type="body" sz="quarter" idx="14" hasCustomPrompt="1"/>
          </p:nvPr>
        </p:nvSpPr>
        <p:spPr>
          <a:xfrm>
            <a:off x="286088" y="5779687"/>
            <a:ext cx="5584427" cy="544198"/>
          </a:xfrm>
          <a:prstGeom prst="rect">
            <a:avLst/>
          </a:prstGeom>
        </p:spPr>
        <p:txBody>
          <a:bodyPr/>
          <a:lstStyle>
            <a:lvl1pPr marL="0" indent="0" algn="ctr">
              <a:buNone/>
              <a:defRPr sz="3000" b="0" u="none">
                <a:solidFill>
                  <a:schemeClr val="bg1"/>
                </a:solidFill>
                <a:latin typeface="Source Sans Pro" charset="0"/>
                <a:ea typeface="Source Sans Pro" charset="0"/>
                <a:cs typeface="Source Sans Pro" charset="0"/>
              </a:defRPr>
            </a:lvl1pPr>
          </a:lstStyle>
          <a:p>
            <a:pPr lvl="0"/>
            <a:r>
              <a:rPr lang="en-US"/>
              <a:t>Click to edit text </a:t>
            </a:r>
          </a:p>
        </p:txBody>
      </p:sp>
      <p:sp>
        <p:nvSpPr>
          <p:cNvPr id="9" name="Text Placeholder 15"/>
          <p:cNvSpPr>
            <a:spLocks noGrp="1"/>
          </p:cNvSpPr>
          <p:nvPr>
            <p:ph type="body" sz="quarter" idx="11"/>
          </p:nvPr>
        </p:nvSpPr>
        <p:spPr>
          <a:xfrm>
            <a:off x="256033" y="1550090"/>
            <a:ext cx="5614484" cy="1741118"/>
          </a:xfrm>
          <a:prstGeom prst="rect">
            <a:avLst/>
          </a:prstGeom>
        </p:spPr>
        <p:txBody>
          <a:bodyPr/>
          <a:lstStyle>
            <a:lvl1pPr marL="0" indent="0" algn="ctr">
              <a:buNone/>
              <a:defRPr sz="7200" b="0">
                <a:solidFill>
                  <a:schemeClr val="bg1"/>
                </a:solidFill>
                <a:latin typeface="Source Sans Pro" charset="0"/>
                <a:ea typeface="Source Sans Pro" charset="0"/>
                <a:cs typeface="Source Sans Pro"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a:t>Click to edit</a:t>
            </a:r>
          </a:p>
        </p:txBody>
      </p:sp>
      <p:sp>
        <p:nvSpPr>
          <p:cNvPr id="17" name="Rectangle 16"/>
          <p:cNvSpPr/>
          <p:nvPr userDrawn="1"/>
        </p:nvSpPr>
        <p:spPr>
          <a:xfrm>
            <a:off x="641894" y="4340572"/>
            <a:ext cx="4834915" cy="683307"/>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69"/>
          </a:p>
        </p:txBody>
      </p:sp>
    </p:spTree>
    <p:extLst>
      <p:ext uri="{BB962C8B-B14F-4D97-AF65-F5344CB8AC3E}">
        <p14:creationId xmlns:p14="http://schemas.microsoft.com/office/powerpoint/2010/main" val="1515377921"/>
      </p:ext>
    </p:extLst>
  </p:cSld>
  <p:clrMapOvr>
    <a:masterClrMapping/>
  </p:clrMapOvr>
  <p:transition spd="slow" advClick="0" advTm="8000">
    <p:push dir="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4_Welcome Message">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0" y="0"/>
            <a:ext cx="12192000" cy="6869113"/>
          </a:xfrm>
          <a:prstGeom prst="rect">
            <a:avLst/>
          </a:prstGeom>
        </p:spPr>
        <p:txBody>
          <a:bodyPr/>
          <a:lstStyle>
            <a:lvl1pPr marL="0" indent="0" algn="ctr">
              <a:buNone/>
              <a:defRPr sz="4400">
                <a:solidFill>
                  <a:schemeClr val="bg1"/>
                </a:solidFill>
              </a:defRPr>
            </a:lvl1pPr>
          </a:lstStyle>
          <a:p>
            <a:endParaRPr lang="en-US"/>
          </a:p>
        </p:txBody>
      </p:sp>
      <p:sp>
        <p:nvSpPr>
          <p:cNvPr id="10" name="Text Placeholder 19"/>
          <p:cNvSpPr>
            <a:spLocks noGrp="1"/>
          </p:cNvSpPr>
          <p:nvPr>
            <p:ph type="body" sz="quarter" idx="12"/>
          </p:nvPr>
        </p:nvSpPr>
        <p:spPr>
          <a:xfrm>
            <a:off x="641894" y="4329459"/>
            <a:ext cx="4834915" cy="679949"/>
          </a:xfrm>
          <a:prstGeom prst="rect">
            <a:avLst/>
          </a:prstGeom>
          <a:ln>
            <a:solidFill>
              <a:schemeClr val="bg1"/>
            </a:solidFill>
          </a:ln>
        </p:spPr>
        <p:txBody>
          <a:bodyPr anchor="ctr"/>
          <a:lstStyle>
            <a:lvl1pPr marL="0" indent="0" algn="ctr">
              <a:buNone/>
              <a:defRPr sz="3000" b="0">
                <a:solidFill>
                  <a:schemeClr val="bg1"/>
                </a:solidFill>
                <a:latin typeface="Source Sans Pro" charset="0"/>
                <a:ea typeface="Source Sans Pro" charset="0"/>
                <a:cs typeface="Source Sans Pro" charset="0"/>
              </a:defRPr>
            </a:lvl1pPr>
          </a:lstStyle>
          <a:p>
            <a:pPr lvl="0"/>
            <a:r>
              <a:rPr lang="en-US"/>
              <a:t>Click to edit Master text </a:t>
            </a:r>
          </a:p>
        </p:txBody>
      </p:sp>
      <p:sp>
        <p:nvSpPr>
          <p:cNvPr id="11" name="Text Placeholder 19"/>
          <p:cNvSpPr>
            <a:spLocks noGrp="1"/>
          </p:cNvSpPr>
          <p:nvPr>
            <p:ph type="body" sz="quarter" idx="13"/>
          </p:nvPr>
        </p:nvSpPr>
        <p:spPr>
          <a:xfrm>
            <a:off x="256033" y="3718431"/>
            <a:ext cx="5614483" cy="533530"/>
          </a:xfrm>
          <a:prstGeom prst="rect">
            <a:avLst/>
          </a:prstGeom>
        </p:spPr>
        <p:txBody>
          <a:bodyPr/>
          <a:lstStyle>
            <a:lvl1pPr marL="0" indent="0" algn="ctr">
              <a:buNone/>
              <a:defRPr sz="3000" b="1">
                <a:solidFill>
                  <a:schemeClr val="bg1"/>
                </a:solidFill>
                <a:latin typeface="Source Sans Pro" charset="0"/>
                <a:ea typeface="Source Sans Pro" charset="0"/>
                <a:cs typeface="Source Sans Pro" charset="0"/>
              </a:defRPr>
            </a:lvl1pPr>
          </a:lstStyle>
          <a:p>
            <a:pPr lvl="0"/>
            <a:r>
              <a:rPr lang="en-US"/>
              <a:t>Click to edit Master text </a:t>
            </a:r>
          </a:p>
        </p:txBody>
      </p:sp>
      <p:sp>
        <p:nvSpPr>
          <p:cNvPr id="12" name="Text Placeholder 19"/>
          <p:cNvSpPr>
            <a:spLocks noGrp="1"/>
          </p:cNvSpPr>
          <p:nvPr>
            <p:ph type="body" sz="quarter" idx="14" hasCustomPrompt="1"/>
          </p:nvPr>
        </p:nvSpPr>
        <p:spPr>
          <a:xfrm>
            <a:off x="286088" y="5779687"/>
            <a:ext cx="5584427" cy="544198"/>
          </a:xfrm>
          <a:prstGeom prst="rect">
            <a:avLst/>
          </a:prstGeom>
        </p:spPr>
        <p:txBody>
          <a:bodyPr/>
          <a:lstStyle>
            <a:lvl1pPr marL="0" indent="0" algn="ctr">
              <a:buNone/>
              <a:defRPr sz="3000" b="0" u="none">
                <a:solidFill>
                  <a:schemeClr val="bg1"/>
                </a:solidFill>
                <a:latin typeface="Source Sans Pro" charset="0"/>
                <a:ea typeface="Source Sans Pro" charset="0"/>
                <a:cs typeface="Source Sans Pro" charset="0"/>
              </a:defRPr>
            </a:lvl1pPr>
          </a:lstStyle>
          <a:p>
            <a:pPr lvl="0"/>
            <a:r>
              <a:rPr lang="en-US"/>
              <a:t>Click to edit text </a:t>
            </a:r>
          </a:p>
        </p:txBody>
      </p:sp>
      <p:sp>
        <p:nvSpPr>
          <p:cNvPr id="9" name="Text Placeholder 15"/>
          <p:cNvSpPr>
            <a:spLocks noGrp="1"/>
          </p:cNvSpPr>
          <p:nvPr>
            <p:ph type="body" sz="quarter" idx="11"/>
          </p:nvPr>
        </p:nvSpPr>
        <p:spPr>
          <a:xfrm>
            <a:off x="256033" y="1550090"/>
            <a:ext cx="5614484" cy="1741118"/>
          </a:xfrm>
          <a:prstGeom prst="rect">
            <a:avLst/>
          </a:prstGeom>
        </p:spPr>
        <p:txBody>
          <a:bodyPr/>
          <a:lstStyle>
            <a:lvl1pPr marL="0" indent="0" algn="ctr">
              <a:buNone/>
              <a:defRPr sz="7200" b="0">
                <a:solidFill>
                  <a:schemeClr val="bg1"/>
                </a:solidFill>
                <a:latin typeface="Source Sans Pro" charset="0"/>
                <a:ea typeface="Source Sans Pro" charset="0"/>
                <a:cs typeface="Source Sans Pro"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a:t>Click to edit</a:t>
            </a:r>
          </a:p>
        </p:txBody>
      </p:sp>
      <p:sp>
        <p:nvSpPr>
          <p:cNvPr id="17" name="Rectangle 16"/>
          <p:cNvSpPr/>
          <p:nvPr userDrawn="1"/>
        </p:nvSpPr>
        <p:spPr>
          <a:xfrm>
            <a:off x="641894" y="4340572"/>
            <a:ext cx="4834915" cy="683307"/>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69"/>
          </a:p>
        </p:txBody>
      </p:sp>
    </p:spTree>
    <p:extLst>
      <p:ext uri="{BB962C8B-B14F-4D97-AF65-F5344CB8AC3E}">
        <p14:creationId xmlns:p14="http://schemas.microsoft.com/office/powerpoint/2010/main" val="3837024791"/>
      </p:ext>
    </p:extLst>
  </p:cSld>
  <p:clrMapOvr>
    <a:masterClrMapping/>
  </p:clrMapOvr>
  <mc:AlternateContent xmlns:mc="http://schemas.openxmlformats.org/markup-compatibility/2006" xmlns:p14="http://schemas.microsoft.com/office/powerpoint/2010/main">
    <mc:Choice Requires="p14">
      <p:transition spd="slow" p14:dur="1250" advClick="0" advTm="8000">
        <p14:flip dir="r"/>
      </p:transition>
    </mc:Choice>
    <mc:Fallback xmlns="">
      <p:transition spd="slow" advClick="0" advTm="8000">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5_Welcome Message">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0" y="0"/>
            <a:ext cx="12192000" cy="6869113"/>
          </a:xfrm>
          <a:prstGeom prst="rect">
            <a:avLst/>
          </a:prstGeom>
        </p:spPr>
        <p:txBody>
          <a:bodyPr/>
          <a:lstStyle>
            <a:lvl1pPr marL="0" indent="0" algn="ctr">
              <a:buNone/>
              <a:defRPr sz="4400">
                <a:solidFill>
                  <a:schemeClr val="bg1"/>
                </a:solidFill>
              </a:defRPr>
            </a:lvl1pPr>
          </a:lstStyle>
          <a:p>
            <a:endParaRPr lang="en-US"/>
          </a:p>
        </p:txBody>
      </p:sp>
      <p:sp>
        <p:nvSpPr>
          <p:cNvPr id="10" name="Text Placeholder 19"/>
          <p:cNvSpPr>
            <a:spLocks noGrp="1"/>
          </p:cNvSpPr>
          <p:nvPr>
            <p:ph type="body" sz="quarter" idx="12"/>
          </p:nvPr>
        </p:nvSpPr>
        <p:spPr>
          <a:xfrm>
            <a:off x="6676821" y="4302776"/>
            <a:ext cx="4834915" cy="679949"/>
          </a:xfrm>
          <a:prstGeom prst="rect">
            <a:avLst/>
          </a:prstGeom>
          <a:ln>
            <a:solidFill>
              <a:schemeClr val="bg1"/>
            </a:solidFill>
          </a:ln>
        </p:spPr>
        <p:txBody>
          <a:bodyPr anchor="ctr"/>
          <a:lstStyle>
            <a:lvl1pPr marL="0" indent="0" algn="ctr">
              <a:buNone/>
              <a:defRPr sz="3000" b="0">
                <a:solidFill>
                  <a:schemeClr val="bg1"/>
                </a:solidFill>
                <a:latin typeface="Source Sans Pro" charset="0"/>
                <a:ea typeface="Source Sans Pro" charset="0"/>
                <a:cs typeface="Source Sans Pro" charset="0"/>
              </a:defRPr>
            </a:lvl1pPr>
          </a:lstStyle>
          <a:p>
            <a:pPr lvl="0"/>
            <a:r>
              <a:rPr lang="en-US"/>
              <a:t>Click to edit Master text </a:t>
            </a:r>
          </a:p>
        </p:txBody>
      </p:sp>
      <p:sp>
        <p:nvSpPr>
          <p:cNvPr id="11" name="Text Placeholder 19"/>
          <p:cNvSpPr>
            <a:spLocks noGrp="1"/>
          </p:cNvSpPr>
          <p:nvPr>
            <p:ph type="body" sz="quarter" idx="13"/>
          </p:nvPr>
        </p:nvSpPr>
        <p:spPr>
          <a:xfrm>
            <a:off x="6325406" y="3756599"/>
            <a:ext cx="5614483" cy="533530"/>
          </a:xfrm>
          <a:prstGeom prst="rect">
            <a:avLst/>
          </a:prstGeom>
        </p:spPr>
        <p:txBody>
          <a:bodyPr/>
          <a:lstStyle>
            <a:lvl1pPr marL="0" indent="0" algn="ctr">
              <a:buNone/>
              <a:defRPr sz="3000" b="1">
                <a:solidFill>
                  <a:schemeClr val="bg1"/>
                </a:solidFill>
                <a:latin typeface="Source Sans Pro" charset="0"/>
                <a:ea typeface="Source Sans Pro" charset="0"/>
                <a:cs typeface="Source Sans Pro" charset="0"/>
              </a:defRPr>
            </a:lvl1pPr>
          </a:lstStyle>
          <a:p>
            <a:pPr lvl="0"/>
            <a:r>
              <a:rPr lang="en-US"/>
              <a:t>Click to edit Master text </a:t>
            </a:r>
          </a:p>
        </p:txBody>
      </p:sp>
      <p:sp>
        <p:nvSpPr>
          <p:cNvPr id="12" name="Text Placeholder 19"/>
          <p:cNvSpPr>
            <a:spLocks noGrp="1"/>
          </p:cNvSpPr>
          <p:nvPr>
            <p:ph type="body" sz="quarter" idx="14" hasCustomPrompt="1"/>
          </p:nvPr>
        </p:nvSpPr>
        <p:spPr>
          <a:xfrm>
            <a:off x="6325406" y="4995371"/>
            <a:ext cx="5584427" cy="717522"/>
          </a:xfrm>
          <a:prstGeom prst="rect">
            <a:avLst/>
          </a:prstGeom>
        </p:spPr>
        <p:txBody>
          <a:bodyPr anchor="ctr"/>
          <a:lstStyle>
            <a:lvl1pPr marL="0" indent="0" algn="ctr">
              <a:buNone/>
              <a:defRPr sz="3000" b="0" u="none">
                <a:solidFill>
                  <a:schemeClr val="bg1"/>
                </a:solidFill>
                <a:latin typeface="Source Sans Pro" charset="0"/>
                <a:ea typeface="Source Sans Pro" charset="0"/>
                <a:cs typeface="Source Sans Pro" charset="0"/>
              </a:defRPr>
            </a:lvl1pPr>
          </a:lstStyle>
          <a:p>
            <a:pPr lvl="0"/>
            <a:r>
              <a:rPr lang="en-US"/>
              <a:t>Click to edit text </a:t>
            </a:r>
          </a:p>
        </p:txBody>
      </p:sp>
      <p:sp>
        <p:nvSpPr>
          <p:cNvPr id="9" name="Text Placeholder 15"/>
          <p:cNvSpPr>
            <a:spLocks noGrp="1"/>
          </p:cNvSpPr>
          <p:nvPr>
            <p:ph type="body" sz="quarter" idx="11"/>
          </p:nvPr>
        </p:nvSpPr>
        <p:spPr>
          <a:xfrm>
            <a:off x="6325406" y="1488898"/>
            <a:ext cx="5614484" cy="1125265"/>
          </a:xfrm>
          <a:prstGeom prst="rect">
            <a:avLst/>
          </a:prstGeom>
        </p:spPr>
        <p:txBody>
          <a:bodyPr/>
          <a:lstStyle>
            <a:lvl1pPr marL="0" indent="0" algn="ctr">
              <a:buNone/>
              <a:defRPr sz="7200" b="0">
                <a:solidFill>
                  <a:schemeClr val="bg1"/>
                </a:solidFill>
                <a:latin typeface="Source Sans Pro" charset="0"/>
                <a:ea typeface="Source Sans Pro" charset="0"/>
                <a:cs typeface="Source Sans Pro"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a:t>Click to edit</a:t>
            </a:r>
          </a:p>
        </p:txBody>
      </p:sp>
      <p:sp>
        <p:nvSpPr>
          <p:cNvPr id="25" name="Rectangle 24"/>
          <p:cNvSpPr/>
          <p:nvPr userDrawn="1"/>
        </p:nvSpPr>
        <p:spPr>
          <a:xfrm>
            <a:off x="6676822" y="4288059"/>
            <a:ext cx="4834915" cy="683307"/>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69"/>
          </a:p>
        </p:txBody>
      </p:sp>
      <p:sp>
        <p:nvSpPr>
          <p:cNvPr id="28" name="Text Placeholder 19"/>
          <p:cNvSpPr>
            <a:spLocks noGrp="1"/>
          </p:cNvSpPr>
          <p:nvPr>
            <p:ph type="body" sz="quarter" idx="15"/>
          </p:nvPr>
        </p:nvSpPr>
        <p:spPr>
          <a:xfrm>
            <a:off x="6325406" y="2770465"/>
            <a:ext cx="5614483" cy="533530"/>
          </a:xfrm>
          <a:prstGeom prst="rect">
            <a:avLst/>
          </a:prstGeom>
        </p:spPr>
        <p:txBody>
          <a:bodyPr/>
          <a:lstStyle>
            <a:lvl1pPr marL="0" indent="0" algn="ctr">
              <a:buNone/>
              <a:defRPr sz="3000" b="0">
                <a:solidFill>
                  <a:schemeClr val="bg1"/>
                </a:solidFill>
                <a:latin typeface="Source Sans Pro" charset="0"/>
                <a:ea typeface="Source Sans Pro" charset="0"/>
                <a:cs typeface="Source Sans Pro" charset="0"/>
              </a:defRPr>
            </a:lvl1pPr>
          </a:lstStyle>
          <a:p>
            <a:pPr lvl="0"/>
            <a:r>
              <a:rPr lang="en-US"/>
              <a:t>Click to edit Master text </a:t>
            </a:r>
          </a:p>
        </p:txBody>
      </p:sp>
    </p:spTree>
    <p:extLst>
      <p:ext uri="{BB962C8B-B14F-4D97-AF65-F5344CB8AC3E}">
        <p14:creationId xmlns:p14="http://schemas.microsoft.com/office/powerpoint/2010/main" val="2260335910"/>
      </p:ext>
    </p:extLst>
  </p:cSld>
  <p:clrMapOvr>
    <a:masterClrMapping/>
  </p:clrMapOvr>
  <mc:AlternateContent xmlns:mc="http://schemas.openxmlformats.org/markup-compatibility/2006" xmlns:p14="http://schemas.microsoft.com/office/powerpoint/2010/main">
    <mc:Choice Requires="p14">
      <p:transition spd="slow" p14:dur="1250" advClick="0" advTm="8000">
        <p14:flip dir="r"/>
      </p:transition>
    </mc:Choice>
    <mc:Fallback xmlns="">
      <p:transition spd="slow" advClick="0" advTm="8000">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6_Welcome Message">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print">
            <a:biLevel thresh="25000"/>
            <a:alphaModFix amt="18000"/>
            <a:extLst>
              <a:ext uri="{28A0092B-C50C-407E-A947-70E740481C1C}">
                <a14:useLocalDpi xmlns:a14="http://schemas.microsoft.com/office/drawing/2010/main" val="0"/>
              </a:ext>
            </a:extLst>
          </a:blip>
          <a:srcRect/>
          <a:stretch/>
        </p:blipFill>
        <p:spPr>
          <a:xfrm>
            <a:off x="7762853" y="-142873"/>
            <a:ext cx="7755146" cy="7143745"/>
          </a:xfrm>
          <a:prstGeom prst="rect">
            <a:avLst/>
          </a:prstGeom>
        </p:spPr>
      </p:pic>
      <p:sp>
        <p:nvSpPr>
          <p:cNvPr id="6" name="Rectangle 5"/>
          <p:cNvSpPr/>
          <p:nvPr userDrawn="1"/>
        </p:nvSpPr>
        <p:spPr>
          <a:xfrm>
            <a:off x="6313395" y="3440356"/>
            <a:ext cx="5123328" cy="1479175"/>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69"/>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472214" y="426820"/>
            <a:ext cx="2319058" cy="623282"/>
          </a:xfrm>
          <a:prstGeom prst="rect">
            <a:avLst/>
          </a:prstGeom>
        </p:spPr>
      </p:pic>
      <p:sp>
        <p:nvSpPr>
          <p:cNvPr id="10" name="Text Placeholder 19"/>
          <p:cNvSpPr>
            <a:spLocks noGrp="1"/>
          </p:cNvSpPr>
          <p:nvPr>
            <p:ph type="body" sz="quarter" idx="12"/>
          </p:nvPr>
        </p:nvSpPr>
        <p:spPr>
          <a:xfrm>
            <a:off x="6313396" y="3440356"/>
            <a:ext cx="5123328" cy="1479175"/>
          </a:xfrm>
          <a:prstGeom prst="rect">
            <a:avLst/>
          </a:prstGeom>
          <a:ln>
            <a:solidFill>
              <a:schemeClr val="bg1"/>
            </a:solidFill>
          </a:ln>
        </p:spPr>
        <p:txBody>
          <a:bodyPr anchor="ctr"/>
          <a:lstStyle>
            <a:lvl1pPr marL="0" indent="0" algn="ctr">
              <a:buNone/>
              <a:defRPr sz="3000" b="0">
                <a:solidFill>
                  <a:schemeClr val="bg1"/>
                </a:solidFill>
                <a:latin typeface="Source Sans Pro" charset="0"/>
                <a:ea typeface="Source Sans Pro" charset="0"/>
                <a:cs typeface="Source Sans Pro" charset="0"/>
              </a:defRPr>
            </a:lvl1pPr>
          </a:lstStyle>
          <a:p>
            <a:pPr lvl="0"/>
            <a:r>
              <a:rPr lang="en-US"/>
              <a:t>Click to edit Master text </a:t>
            </a:r>
          </a:p>
        </p:txBody>
      </p:sp>
      <p:sp>
        <p:nvSpPr>
          <p:cNvPr id="11" name="Text Placeholder 19"/>
          <p:cNvSpPr>
            <a:spLocks noGrp="1"/>
          </p:cNvSpPr>
          <p:nvPr>
            <p:ph type="body" sz="quarter" idx="14" hasCustomPrompt="1"/>
          </p:nvPr>
        </p:nvSpPr>
        <p:spPr>
          <a:xfrm>
            <a:off x="5847379" y="5304534"/>
            <a:ext cx="6055359" cy="717522"/>
          </a:xfrm>
          <a:prstGeom prst="rect">
            <a:avLst/>
          </a:prstGeom>
        </p:spPr>
        <p:txBody>
          <a:bodyPr anchor="ctr"/>
          <a:lstStyle>
            <a:lvl1pPr marL="0" indent="0" algn="ctr">
              <a:buNone/>
              <a:defRPr sz="2800" b="1" u="none">
                <a:solidFill>
                  <a:schemeClr val="bg1"/>
                </a:solidFill>
                <a:latin typeface="Source Sans Pro" charset="0"/>
                <a:ea typeface="Source Sans Pro" charset="0"/>
                <a:cs typeface="Source Sans Pro" charset="0"/>
              </a:defRPr>
            </a:lvl1pPr>
          </a:lstStyle>
          <a:p>
            <a:pPr lvl="0"/>
            <a:r>
              <a:rPr lang="en-US"/>
              <a:t>CLICK TO EDIT TEXT </a:t>
            </a:r>
          </a:p>
        </p:txBody>
      </p:sp>
      <p:sp>
        <p:nvSpPr>
          <p:cNvPr id="12" name="Text Placeholder 19"/>
          <p:cNvSpPr>
            <a:spLocks noGrp="1"/>
          </p:cNvSpPr>
          <p:nvPr>
            <p:ph type="body" sz="quarter" idx="15"/>
          </p:nvPr>
        </p:nvSpPr>
        <p:spPr>
          <a:xfrm>
            <a:off x="5847379" y="2621279"/>
            <a:ext cx="6055359" cy="434073"/>
          </a:xfrm>
          <a:prstGeom prst="rect">
            <a:avLst/>
          </a:prstGeom>
        </p:spPr>
        <p:txBody>
          <a:bodyPr/>
          <a:lstStyle>
            <a:lvl1pPr marL="0" indent="0" algn="ctr">
              <a:buNone/>
              <a:defRPr sz="2400" b="0">
                <a:solidFill>
                  <a:schemeClr val="bg1"/>
                </a:solidFill>
                <a:latin typeface="Source Sans Pro" charset="0"/>
                <a:ea typeface="Source Sans Pro" charset="0"/>
                <a:cs typeface="Source Sans Pro" charset="0"/>
              </a:defRPr>
            </a:lvl1pPr>
          </a:lstStyle>
          <a:p>
            <a:pPr lvl="0"/>
            <a:r>
              <a:rPr lang="en-US"/>
              <a:t>Click to edit Master text </a:t>
            </a:r>
          </a:p>
        </p:txBody>
      </p:sp>
      <p:sp>
        <p:nvSpPr>
          <p:cNvPr id="14" name="Text Placeholder 15"/>
          <p:cNvSpPr>
            <a:spLocks noGrp="1"/>
          </p:cNvSpPr>
          <p:nvPr>
            <p:ph type="body" sz="quarter" idx="11"/>
          </p:nvPr>
        </p:nvSpPr>
        <p:spPr>
          <a:xfrm>
            <a:off x="5847379" y="1435106"/>
            <a:ext cx="6055359" cy="1179058"/>
          </a:xfrm>
          <a:prstGeom prst="rect">
            <a:avLst/>
          </a:prstGeom>
        </p:spPr>
        <p:txBody>
          <a:bodyPr/>
          <a:lstStyle>
            <a:lvl1pPr marL="0" indent="0" algn="ctr">
              <a:buNone/>
              <a:defRPr sz="6600" b="0">
                <a:solidFill>
                  <a:schemeClr val="bg1"/>
                </a:solidFill>
                <a:latin typeface="Source Sans Pro" charset="0"/>
                <a:ea typeface="Source Sans Pro" charset="0"/>
                <a:cs typeface="Source Sans Pro"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a:t>Click to edit</a:t>
            </a:r>
          </a:p>
        </p:txBody>
      </p:sp>
      <p:cxnSp>
        <p:nvCxnSpPr>
          <p:cNvPr id="15" name="Straight Connector 14"/>
          <p:cNvCxnSpPr/>
          <p:nvPr userDrawn="1"/>
        </p:nvCxnSpPr>
        <p:spPr>
          <a:xfrm>
            <a:off x="5505050" y="-1"/>
            <a:ext cx="0" cy="6869356"/>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Picture Placeholder 16"/>
          <p:cNvSpPr>
            <a:spLocks noGrp="1"/>
          </p:cNvSpPr>
          <p:nvPr>
            <p:ph type="pic" sz="quarter" idx="16"/>
          </p:nvPr>
        </p:nvSpPr>
        <p:spPr>
          <a:xfrm>
            <a:off x="-26099" y="-1"/>
            <a:ext cx="5484813" cy="6858000"/>
          </a:xfrm>
          <a:prstGeom prst="rect">
            <a:avLst/>
          </a:prstGeom>
          <a:solidFill>
            <a:schemeClr val="bg2"/>
          </a:solidFill>
        </p:spPr>
        <p:txBody>
          <a:bodyPr/>
          <a:lstStyle>
            <a:lvl1pPr marL="0" indent="0" algn="ctr">
              <a:buNone/>
              <a:defRPr/>
            </a:lvl1pPr>
          </a:lstStyle>
          <a:p>
            <a:endParaRPr lang="en-US"/>
          </a:p>
        </p:txBody>
      </p:sp>
    </p:spTree>
    <p:extLst>
      <p:ext uri="{BB962C8B-B14F-4D97-AF65-F5344CB8AC3E}">
        <p14:creationId xmlns:p14="http://schemas.microsoft.com/office/powerpoint/2010/main" val="2696818639"/>
      </p:ext>
    </p:extLst>
  </p:cSld>
  <p:clrMapOvr>
    <a:masterClrMapping/>
  </p:clrMapOvr>
  <mc:AlternateContent xmlns:mc="http://schemas.openxmlformats.org/markup-compatibility/2006" xmlns:p14="http://schemas.microsoft.com/office/powerpoint/2010/main">
    <mc:Choice Requires="p14">
      <p:transition spd="slow" p14:dur="1250" advClick="0" advTm="8000">
        <p14:flip dir="r"/>
      </p:transition>
    </mc:Choice>
    <mc:Fallback xmlns="">
      <p:transition spd="slow" advClick="0" advTm="8000">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7_Welcome Message">
    <p:bg>
      <p:bgPr>
        <a:solidFill>
          <a:srgbClr val="022169"/>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print">
            <a:biLevel thresh="25000"/>
            <a:alphaModFix amt="18000"/>
            <a:extLst>
              <a:ext uri="{28A0092B-C50C-407E-A947-70E740481C1C}">
                <a14:useLocalDpi xmlns:a14="http://schemas.microsoft.com/office/drawing/2010/main" val="0"/>
              </a:ext>
            </a:extLst>
          </a:blip>
          <a:srcRect/>
          <a:stretch/>
        </p:blipFill>
        <p:spPr>
          <a:xfrm>
            <a:off x="7762853" y="-142873"/>
            <a:ext cx="7755146" cy="7143745"/>
          </a:xfrm>
          <a:prstGeom prst="rect">
            <a:avLst/>
          </a:prstGeom>
        </p:spPr>
      </p:pic>
      <p:sp>
        <p:nvSpPr>
          <p:cNvPr id="6" name="Rectangle 5"/>
          <p:cNvSpPr/>
          <p:nvPr userDrawn="1"/>
        </p:nvSpPr>
        <p:spPr>
          <a:xfrm>
            <a:off x="6313395" y="3440356"/>
            <a:ext cx="5123328" cy="1479175"/>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69"/>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472214" y="426820"/>
            <a:ext cx="2319058" cy="623282"/>
          </a:xfrm>
          <a:prstGeom prst="rect">
            <a:avLst/>
          </a:prstGeom>
        </p:spPr>
      </p:pic>
      <p:sp>
        <p:nvSpPr>
          <p:cNvPr id="10" name="Text Placeholder 19"/>
          <p:cNvSpPr>
            <a:spLocks noGrp="1"/>
          </p:cNvSpPr>
          <p:nvPr>
            <p:ph type="body" sz="quarter" idx="12"/>
          </p:nvPr>
        </p:nvSpPr>
        <p:spPr>
          <a:xfrm>
            <a:off x="6313396" y="3440356"/>
            <a:ext cx="5123328" cy="1479175"/>
          </a:xfrm>
          <a:prstGeom prst="rect">
            <a:avLst/>
          </a:prstGeom>
          <a:ln>
            <a:solidFill>
              <a:schemeClr val="bg1"/>
            </a:solidFill>
          </a:ln>
        </p:spPr>
        <p:txBody>
          <a:bodyPr anchor="ctr"/>
          <a:lstStyle>
            <a:lvl1pPr marL="0" indent="0" algn="ctr">
              <a:buNone/>
              <a:defRPr sz="3000" b="0">
                <a:solidFill>
                  <a:schemeClr val="bg1"/>
                </a:solidFill>
                <a:latin typeface="Source Sans Pro" charset="0"/>
                <a:ea typeface="Source Sans Pro" charset="0"/>
                <a:cs typeface="Source Sans Pro" charset="0"/>
              </a:defRPr>
            </a:lvl1pPr>
          </a:lstStyle>
          <a:p>
            <a:pPr lvl="0"/>
            <a:r>
              <a:rPr lang="en-US"/>
              <a:t>Click to edit Master text </a:t>
            </a:r>
          </a:p>
        </p:txBody>
      </p:sp>
      <p:sp>
        <p:nvSpPr>
          <p:cNvPr id="11" name="Text Placeholder 19"/>
          <p:cNvSpPr>
            <a:spLocks noGrp="1"/>
          </p:cNvSpPr>
          <p:nvPr>
            <p:ph type="body" sz="quarter" idx="14" hasCustomPrompt="1"/>
          </p:nvPr>
        </p:nvSpPr>
        <p:spPr>
          <a:xfrm>
            <a:off x="5847379" y="5304534"/>
            <a:ext cx="6055359" cy="717522"/>
          </a:xfrm>
          <a:prstGeom prst="rect">
            <a:avLst/>
          </a:prstGeom>
        </p:spPr>
        <p:txBody>
          <a:bodyPr anchor="ctr"/>
          <a:lstStyle>
            <a:lvl1pPr marL="0" indent="0" algn="ctr">
              <a:buNone/>
              <a:defRPr sz="2800" b="1" u="none">
                <a:solidFill>
                  <a:schemeClr val="bg1"/>
                </a:solidFill>
                <a:latin typeface="Source Sans Pro" charset="0"/>
                <a:ea typeface="Source Sans Pro" charset="0"/>
                <a:cs typeface="Source Sans Pro" charset="0"/>
              </a:defRPr>
            </a:lvl1pPr>
          </a:lstStyle>
          <a:p>
            <a:pPr lvl="0"/>
            <a:r>
              <a:rPr lang="en-US"/>
              <a:t>CLICK TO EDIT TEXT </a:t>
            </a:r>
          </a:p>
        </p:txBody>
      </p:sp>
      <p:sp>
        <p:nvSpPr>
          <p:cNvPr id="12" name="Text Placeholder 19"/>
          <p:cNvSpPr>
            <a:spLocks noGrp="1"/>
          </p:cNvSpPr>
          <p:nvPr>
            <p:ph type="body" sz="quarter" idx="15"/>
          </p:nvPr>
        </p:nvSpPr>
        <p:spPr>
          <a:xfrm>
            <a:off x="5847379" y="2621279"/>
            <a:ext cx="6055359" cy="434073"/>
          </a:xfrm>
          <a:prstGeom prst="rect">
            <a:avLst/>
          </a:prstGeom>
        </p:spPr>
        <p:txBody>
          <a:bodyPr/>
          <a:lstStyle>
            <a:lvl1pPr marL="0" indent="0" algn="ctr">
              <a:buNone/>
              <a:defRPr sz="2400" b="0">
                <a:solidFill>
                  <a:schemeClr val="bg1"/>
                </a:solidFill>
                <a:latin typeface="Source Sans Pro" charset="0"/>
                <a:ea typeface="Source Sans Pro" charset="0"/>
                <a:cs typeface="Source Sans Pro" charset="0"/>
              </a:defRPr>
            </a:lvl1pPr>
          </a:lstStyle>
          <a:p>
            <a:pPr lvl="0"/>
            <a:r>
              <a:rPr lang="en-US"/>
              <a:t>Click to edit Master text </a:t>
            </a:r>
          </a:p>
        </p:txBody>
      </p:sp>
      <p:sp>
        <p:nvSpPr>
          <p:cNvPr id="14" name="Text Placeholder 15"/>
          <p:cNvSpPr>
            <a:spLocks noGrp="1"/>
          </p:cNvSpPr>
          <p:nvPr>
            <p:ph type="body" sz="quarter" idx="11"/>
          </p:nvPr>
        </p:nvSpPr>
        <p:spPr>
          <a:xfrm>
            <a:off x="5847379" y="1435106"/>
            <a:ext cx="6055359" cy="1179058"/>
          </a:xfrm>
          <a:prstGeom prst="rect">
            <a:avLst/>
          </a:prstGeom>
        </p:spPr>
        <p:txBody>
          <a:bodyPr/>
          <a:lstStyle>
            <a:lvl1pPr marL="0" indent="0" algn="ctr">
              <a:buNone/>
              <a:defRPr sz="6600" b="0">
                <a:solidFill>
                  <a:schemeClr val="bg1"/>
                </a:solidFill>
                <a:latin typeface="Source Sans Pro" charset="0"/>
                <a:ea typeface="Source Sans Pro" charset="0"/>
                <a:cs typeface="Source Sans Pro"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a:t>Click to edit</a:t>
            </a:r>
          </a:p>
        </p:txBody>
      </p:sp>
      <p:cxnSp>
        <p:nvCxnSpPr>
          <p:cNvPr id="15" name="Straight Connector 14"/>
          <p:cNvCxnSpPr/>
          <p:nvPr userDrawn="1"/>
        </p:nvCxnSpPr>
        <p:spPr>
          <a:xfrm>
            <a:off x="5505050" y="-1"/>
            <a:ext cx="0" cy="6869356"/>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Picture Placeholder 16"/>
          <p:cNvSpPr>
            <a:spLocks noGrp="1"/>
          </p:cNvSpPr>
          <p:nvPr>
            <p:ph type="pic" sz="quarter" idx="16"/>
          </p:nvPr>
        </p:nvSpPr>
        <p:spPr>
          <a:xfrm>
            <a:off x="-26099" y="-1"/>
            <a:ext cx="5484813" cy="6858000"/>
          </a:xfrm>
          <a:prstGeom prst="rect">
            <a:avLst/>
          </a:prstGeom>
          <a:solidFill>
            <a:schemeClr val="bg2"/>
          </a:solidFill>
        </p:spPr>
        <p:txBody>
          <a:bodyPr/>
          <a:lstStyle>
            <a:lvl1pPr marL="0" indent="0" algn="ctr">
              <a:buNone/>
              <a:defRPr/>
            </a:lvl1pPr>
          </a:lstStyle>
          <a:p>
            <a:endParaRPr lang="en-US"/>
          </a:p>
        </p:txBody>
      </p:sp>
    </p:spTree>
    <p:extLst>
      <p:ext uri="{BB962C8B-B14F-4D97-AF65-F5344CB8AC3E}">
        <p14:creationId xmlns:p14="http://schemas.microsoft.com/office/powerpoint/2010/main" val="77392065"/>
      </p:ext>
    </p:extLst>
  </p:cSld>
  <p:clrMapOvr>
    <a:masterClrMapping/>
  </p:clrMapOvr>
  <mc:AlternateContent xmlns:mc="http://schemas.openxmlformats.org/markup-compatibility/2006" xmlns:p14="http://schemas.microsoft.com/office/powerpoint/2010/main">
    <mc:Choice Requires="p14">
      <p:transition spd="slow" p14:dur="1250" advClick="0" advTm="8000">
        <p14:flip dir="r"/>
      </p:transition>
    </mc:Choice>
    <mc:Fallback xmlns="">
      <p:transition spd="slow" advClick="0" advTm="8000">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8_Welcome Message">
    <p:bg>
      <p:bgPr>
        <a:solidFill>
          <a:srgbClr val="881F94"/>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print">
            <a:biLevel thresh="25000"/>
            <a:alphaModFix amt="18000"/>
            <a:extLst>
              <a:ext uri="{28A0092B-C50C-407E-A947-70E740481C1C}">
                <a14:useLocalDpi xmlns:a14="http://schemas.microsoft.com/office/drawing/2010/main" val="0"/>
              </a:ext>
            </a:extLst>
          </a:blip>
          <a:srcRect/>
          <a:stretch/>
        </p:blipFill>
        <p:spPr>
          <a:xfrm>
            <a:off x="7762853" y="-142873"/>
            <a:ext cx="7755146" cy="7143745"/>
          </a:xfrm>
          <a:prstGeom prst="rect">
            <a:avLst/>
          </a:prstGeom>
        </p:spPr>
      </p:pic>
      <p:sp>
        <p:nvSpPr>
          <p:cNvPr id="6" name="Rectangle 5"/>
          <p:cNvSpPr/>
          <p:nvPr userDrawn="1"/>
        </p:nvSpPr>
        <p:spPr>
          <a:xfrm>
            <a:off x="6313395" y="3440356"/>
            <a:ext cx="5123328" cy="1479175"/>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69"/>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472214" y="426820"/>
            <a:ext cx="2319058" cy="623282"/>
          </a:xfrm>
          <a:prstGeom prst="rect">
            <a:avLst/>
          </a:prstGeom>
        </p:spPr>
      </p:pic>
      <p:sp>
        <p:nvSpPr>
          <p:cNvPr id="10" name="Text Placeholder 19"/>
          <p:cNvSpPr>
            <a:spLocks noGrp="1"/>
          </p:cNvSpPr>
          <p:nvPr>
            <p:ph type="body" sz="quarter" idx="12"/>
          </p:nvPr>
        </p:nvSpPr>
        <p:spPr>
          <a:xfrm>
            <a:off x="6313396" y="3440356"/>
            <a:ext cx="5123328" cy="1479175"/>
          </a:xfrm>
          <a:prstGeom prst="rect">
            <a:avLst/>
          </a:prstGeom>
          <a:ln>
            <a:solidFill>
              <a:schemeClr val="bg1"/>
            </a:solidFill>
          </a:ln>
        </p:spPr>
        <p:txBody>
          <a:bodyPr anchor="ctr"/>
          <a:lstStyle>
            <a:lvl1pPr marL="0" indent="0" algn="ctr">
              <a:buNone/>
              <a:defRPr sz="3000" b="0">
                <a:solidFill>
                  <a:schemeClr val="bg1"/>
                </a:solidFill>
                <a:latin typeface="Source Sans Pro" charset="0"/>
                <a:ea typeface="Source Sans Pro" charset="0"/>
                <a:cs typeface="Source Sans Pro" charset="0"/>
              </a:defRPr>
            </a:lvl1pPr>
          </a:lstStyle>
          <a:p>
            <a:pPr lvl="0"/>
            <a:r>
              <a:rPr lang="en-US"/>
              <a:t>Click to edit Master text </a:t>
            </a:r>
          </a:p>
        </p:txBody>
      </p:sp>
      <p:sp>
        <p:nvSpPr>
          <p:cNvPr id="11" name="Text Placeholder 19"/>
          <p:cNvSpPr>
            <a:spLocks noGrp="1"/>
          </p:cNvSpPr>
          <p:nvPr>
            <p:ph type="body" sz="quarter" idx="14" hasCustomPrompt="1"/>
          </p:nvPr>
        </p:nvSpPr>
        <p:spPr>
          <a:xfrm>
            <a:off x="5847379" y="5304534"/>
            <a:ext cx="6055359" cy="717522"/>
          </a:xfrm>
          <a:prstGeom prst="rect">
            <a:avLst/>
          </a:prstGeom>
        </p:spPr>
        <p:txBody>
          <a:bodyPr anchor="ctr"/>
          <a:lstStyle>
            <a:lvl1pPr marL="0" indent="0" algn="ctr">
              <a:buNone/>
              <a:defRPr sz="2800" b="1" u="none">
                <a:solidFill>
                  <a:schemeClr val="bg1"/>
                </a:solidFill>
                <a:latin typeface="Source Sans Pro" charset="0"/>
                <a:ea typeface="Source Sans Pro" charset="0"/>
                <a:cs typeface="Source Sans Pro" charset="0"/>
              </a:defRPr>
            </a:lvl1pPr>
          </a:lstStyle>
          <a:p>
            <a:pPr lvl="0"/>
            <a:r>
              <a:rPr lang="en-US"/>
              <a:t>CLICK TO EDIT TEXT </a:t>
            </a:r>
          </a:p>
        </p:txBody>
      </p:sp>
      <p:sp>
        <p:nvSpPr>
          <p:cNvPr id="12" name="Text Placeholder 19"/>
          <p:cNvSpPr>
            <a:spLocks noGrp="1"/>
          </p:cNvSpPr>
          <p:nvPr>
            <p:ph type="body" sz="quarter" idx="15"/>
          </p:nvPr>
        </p:nvSpPr>
        <p:spPr>
          <a:xfrm>
            <a:off x="5847379" y="2621279"/>
            <a:ext cx="6055359" cy="434073"/>
          </a:xfrm>
          <a:prstGeom prst="rect">
            <a:avLst/>
          </a:prstGeom>
        </p:spPr>
        <p:txBody>
          <a:bodyPr/>
          <a:lstStyle>
            <a:lvl1pPr marL="0" indent="0" algn="ctr">
              <a:buNone/>
              <a:defRPr sz="2400" b="0">
                <a:solidFill>
                  <a:schemeClr val="bg1"/>
                </a:solidFill>
                <a:latin typeface="Source Sans Pro" charset="0"/>
                <a:ea typeface="Source Sans Pro" charset="0"/>
                <a:cs typeface="Source Sans Pro" charset="0"/>
              </a:defRPr>
            </a:lvl1pPr>
          </a:lstStyle>
          <a:p>
            <a:pPr lvl="0"/>
            <a:r>
              <a:rPr lang="en-US"/>
              <a:t>Click to edit Master text </a:t>
            </a:r>
          </a:p>
        </p:txBody>
      </p:sp>
      <p:sp>
        <p:nvSpPr>
          <p:cNvPr id="14" name="Text Placeholder 15"/>
          <p:cNvSpPr>
            <a:spLocks noGrp="1"/>
          </p:cNvSpPr>
          <p:nvPr>
            <p:ph type="body" sz="quarter" idx="11"/>
          </p:nvPr>
        </p:nvSpPr>
        <p:spPr>
          <a:xfrm>
            <a:off x="5847379" y="1435106"/>
            <a:ext cx="6055359" cy="1179058"/>
          </a:xfrm>
          <a:prstGeom prst="rect">
            <a:avLst/>
          </a:prstGeom>
        </p:spPr>
        <p:txBody>
          <a:bodyPr/>
          <a:lstStyle>
            <a:lvl1pPr marL="0" indent="0" algn="ctr">
              <a:buNone/>
              <a:defRPr sz="6600" b="0">
                <a:solidFill>
                  <a:schemeClr val="bg1"/>
                </a:solidFill>
                <a:latin typeface="Source Sans Pro" charset="0"/>
                <a:ea typeface="Source Sans Pro" charset="0"/>
                <a:cs typeface="Source Sans Pro" charset="0"/>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a:t>Click to edit</a:t>
            </a:r>
          </a:p>
        </p:txBody>
      </p:sp>
      <p:cxnSp>
        <p:nvCxnSpPr>
          <p:cNvPr id="15" name="Straight Connector 14"/>
          <p:cNvCxnSpPr/>
          <p:nvPr userDrawn="1"/>
        </p:nvCxnSpPr>
        <p:spPr>
          <a:xfrm>
            <a:off x="5505050" y="-1"/>
            <a:ext cx="0" cy="6869356"/>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Picture Placeholder 16"/>
          <p:cNvSpPr>
            <a:spLocks noGrp="1"/>
          </p:cNvSpPr>
          <p:nvPr>
            <p:ph type="pic" sz="quarter" idx="16"/>
          </p:nvPr>
        </p:nvSpPr>
        <p:spPr>
          <a:xfrm>
            <a:off x="-26099" y="-1"/>
            <a:ext cx="5484813" cy="6858000"/>
          </a:xfrm>
          <a:prstGeom prst="rect">
            <a:avLst/>
          </a:prstGeom>
          <a:solidFill>
            <a:schemeClr val="bg2"/>
          </a:solidFill>
        </p:spPr>
        <p:txBody>
          <a:bodyPr/>
          <a:lstStyle>
            <a:lvl1pPr marL="0" indent="0" algn="ctr">
              <a:buNone/>
              <a:defRPr/>
            </a:lvl1pPr>
          </a:lstStyle>
          <a:p>
            <a:endParaRPr lang="en-US"/>
          </a:p>
        </p:txBody>
      </p:sp>
    </p:spTree>
    <p:extLst>
      <p:ext uri="{BB962C8B-B14F-4D97-AF65-F5344CB8AC3E}">
        <p14:creationId xmlns:p14="http://schemas.microsoft.com/office/powerpoint/2010/main" val="2170510464"/>
      </p:ext>
    </p:extLst>
  </p:cSld>
  <p:clrMapOvr>
    <a:masterClrMapping/>
  </p:clrMapOvr>
  <mc:AlternateContent xmlns:mc="http://schemas.openxmlformats.org/markup-compatibility/2006" xmlns:p14="http://schemas.microsoft.com/office/powerpoint/2010/main">
    <mc:Choice Requires="p14">
      <p:transition spd="slow" p14:dur="1250" advClick="0" advTm="8000">
        <p14:flip dir="r"/>
      </p:transition>
    </mc:Choice>
    <mc:Fallback xmlns="">
      <p:transition spd="slow" advClick="0" advTm="8000">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16">
    <p:spTree>
      <p:nvGrpSpPr>
        <p:cNvPr id="1" name=""/>
        <p:cNvGrpSpPr/>
        <p:nvPr/>
      </p:nvGrpSpPr>
      <p:grpSpPr>
        <a:xfrm>
          <a:off x="0" y="0"/>
          <a:ext cx="0" cy="0"/>
          <a:chOff x="0" y="0"/>
          <a:chExt cx="0" cy="0"/>
        </a:xfrm>
      </p:grpSpPr>
      <p:sp>
        <p:nvSpPr>
          <p:cNvPr id="6" name="Picture Placeholder 5"/>
          <p:cNvSpPr>
            <a:spLocks noGrp="1"/>
          </p:cNvSpPr>
          <p:nvPr>
            <p:ph type="pic" sz="quarter" idx="13"/>
          </p:nvPr>
        </p:nvSpPr>
        <p:spPr>
          <a:xfrm>
            <a:off x="0" y="0"/>
            <a:ext cx="12192000" cy="2882872"/>
          </a:xfrm>
          <a:prstGeom prst="rect">
            <a:avLst/>
          </a:prstGeom>
          <a:solidFill>
            <a:schemeClr val="bg2">
              <a:lumMod val="50000"/>
            </a:schemeClr>
          </a:solidFill>
        </p:spPr>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66485" y="345440"/>
            <a:ext cx="2855836" cy="767549"/>
          </a:xfrm>
          <a:prstGeom prst="rect">
            <a:avLst/>
          </a:prstGeom>
        </p:spPr>
      </p:pic>
      <p:sp>
        <p:nvSpPr>
          <p:cNvPr id="5" name="Text Placeholder 19"/>
          <p:cNvSpPr>
            <a:spLocks noGrp="1"/>
          </p:cNvSpPr>
          <p:nvPr>
            <p:ph type="body" sz="quarter" idx="15"/>
          </p:nvPr>
        </p:nvSpPr>
        <p:spPr>
          <a:xfrm>
            <a:off x="869821" y="4666130"/>
            <a:ext cx="10301328" cy="460070"/>
          </a:xfrm>
          <a:prstGeom prst="rect">
            <a:avLst/>
          </a:prstGeom>
        </p:spPr>
        <p:txBody>
          <a:bodyPr/>
          <a:lstStyle>
            <a:lvl1pPr marL="0" indent="0" algn="ctr">
              <a:buNone/>
              <a:defRPr sz="3500" b="0">
                <a:solidFill>
                  <a:schemeClr val="bg1"/>
                </a:solidFill>
                <a:latin typeface="Source Sans Pro" charset="0"/>
                <a:ea typeface="Source Sans Pro" charset="0"/>
                <a:cs typeface="Source Sans Pro" charset="0"/>
              </a:defRPr>
            </a:lvl1pPr>
          </a:lstStyle>
          <a:p>
            <a:pPr lvl="0"/>
            <a:r>
              <a:rPr lang="en-US"/>
              <a:t>Click to edit Master text </a:t>
            </a:r>
          </a:p>
        </p:txBody>
      </p:sp>
      <p:sp>
        <p:nvSpPr>
          <p:cNvPr id="7" name="Text Placeholder 19"/>
          <p:cNvSpPr>
            <a:spLocks noGrp="1"/>
          </p:cNvSpPr>
          <p:nvPr>
            <p:ph type="body" sz="quarter" idx="16"/>
          </p:nvPr>
        </p:nvSpPr>
        <p:spPr>
          <a:xfrm>
            <a:off x="869821" y="5163672"/>
            <a:ext cx="10301328" cy="1143594"/>
          </a:xfrm>
          <a:prstGeom prst="rect">
            <a:avLst/>
          </a:prstGeom>
        </p:spPr>
        <p:txBody>
          <a:bodyPr/>
          <a:lstStyle>
            <a:lvl1pPr marL="0" indent="0" algn="ctr">
              <a:buNone/>
              <a:defRPr sz="3500" b="1">
                <a:solidFill>
                  <a:schemeClr val="bg1"/>
                </a:solidFill>
                <a:latin typeface="Source Sans Pro" charset="0"/>
                <a:ea typeface="Source Sans Pro" charset="0"/>
                <a:cs typeface="Source Sans Pro" charset="0"/>
              </a:defRPr>
            </a:lvl1pPr>
          </a:lstStyle>
          <a:p>
            <a:pPr lvl="0"/>
            <a:r>
              <a:rPr lang="en-US"/>
              <a:t>Click to edit Master text </a:t>
            </a:r>
          </a:p>
        </p:txBody>
      </p:sp>
      <p:sp>
        <p:nvSpPr>
          <p:cNvPr id="8" name="Text Placeholder 19"/>
          <p:cNvSpPr>
            <a:spLocks noGrp="1"/>
          </p:cNvSpPr>
          <p:nvPr>
            <p:ph type="body" sz="quarter" idx="12"/>
          </p:nvPr>
        </p:nvSpPr>
        <p:spPr>
          <a:xfrm>
            <a:off x="869821" y="3194461"/>
            <a:ext cx="10301328" cy="1050159"/>
          </a:xfrm>
          <a:prstGeom prst="rect">
            <a:avLst/>
          </a:prstGeom>
          <a:ln>
            <a:solidFill>
              <a:schemeClr val="bg1"/>
            </a:solidFill>
          </a:ln>
        </p:spPr>
        <p:txBody>
          <a:bodyPr anchor="ctr"/>
          <a:lstStyle>
            <a:lvl1pPr marL="0" indent="0" algn="ctr">
              <a:buNone/>
              <a:defRPr sz="6200" b="0">
                <a:solidFill>
                  <a:schemeClr val="bg1"/>
                </a:solidFill>
                <a:latin typeface="Source Sans Pro" charset="0"/>
                <a:ea typeface="Source Sans Pro" charset="0"/>
                <a:cs typeface="Source Sans Pro" charset="0"/>
              </a:defRPr>
            </a:lvl1pPr>
          </a:lstStyle>
          <a:p>
            <a:pPr lvl="0"/>
            <a:r>
              <a:rPr lang="en-US"/>
              <a:t>Click to edit Master text </a:t>
            </a:r>
          </a:p>
        </p:txBody>
      </p:sp>
    </p:spTree>
    <p:extLst>
      <p:ext uri="{BB962C8B-B14F-4D97-AF65-F5344CB8AC3E}">
        <p14:creationId xmlns:p14="http://schemas.microsoft.com/office/powerpoint/2010/main" val="61050419"/>
      </p:ext>
    </p:extLst>
  </p:cSld>
  <p:clrMapOvr>
    <a:masterClrMapping/>
  </p:clrMapOvr>
  <mc:AlternateContent xmlns:mc="http://schemas.openxmlformats.org/markup-compatibility/2006" xmlns:p14="http://schemas.microsoft.com/office/powerpoint/2010/main">
    <mc:Choice Requires="p14">
      <p:transition spd="slow" p14:dur="1250" advClick="0" advTm="8000">
        <p14:flip dir="r"/>
      </p:transition>
    </mc:Choice>
    <mc:Fallback xmlns="">
      <p:transition spd="slow" advClick="0" advTm="8000">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5_16">
    <p:bg>
      <p:bgPr>
        <a:solidFill>
          <a:srgbClr val="022169"/>
        </a:solidFill>
        <a:effectLst/>
      </p:bgPr>
    </p:bg>
    <p:spTree>
      <p:nvGrpSpPr>
        <p:cNvPr id="1" name=""/>
        <p:cNvGrpSpPr/>
        <p:nvPr/>
      </p:nvGrpSpPr>
      <p:grpSpPr>
        <a:xfrm>
          <a:off x="0" y="0"/>
          <a:ext cx="0" cy="0"/>
          <a:chOff x="0" y="0"/>
          <a:chExt cx="0" cy="0"/>
        </a:xfrm>
      </p:grpSpPr>
      <p:sp>
        <p:nvSpPr>
          <p:cNvPr id="6" name="Picture Placeholder 5"/>
          <p:cNvSpPr>
            <a:spLocks noGrp="1"/>
          </p:cNvSpPr>
          <p:nvPr>
            <p:ph type="pic" sz="quarter" idx="13"/>
          </p:nvPr>
        </p:nvSpPr>
        <p:spPr>
          <a:xfrm>
            <a:off x="0" y="0"/>
            <a:ext cx="12192000" cy="2882872"/>
          </a:xfrm>
          <a:prstGeom prst="rect">
            <a:avLst/>
          </a:prstGeom>
          <a:solidFill>
            <a:schemeClr val="bg2">
              <a:lumMod val="50000"/>
            </a:schemeClr>
          </a:solidFill>
        </p:spPr>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66485" y="345440"/>
            <a:ext cx="2855836" cy="767549"/>
          </a:xfrm>
          <a:prstGeom prst="rect">
            <a:avLst/>
          </a:prstGeom>
        </p:spPr>
      </p:pic>
      <p:sp>
        <p:nvSpPr>
          <p:cNvPr id="5" name="Text Placeholder 19"/>
          <p:cNvSpPr>
            <a:spLocks noGrp="1"/>
          </p:cNvSpPr>
          <p:nvPr>
            <p:ph type="body" sz="quarter" idx="15"/>
          </p:nvPr>
        </p:nvSpPr>
        <p:spPr>
          <a:xfrm>
            <a:off x="869821" y="4666130"/>
            <a:ext cx="10301328" cy="460070"/>
          </a:xfrm>
          <a:prstGeom prst="rect">
            <a:avLst/>
          </a:prstGeom>
        </p:spPr>
        <p:txBody>
          <a:bodyPr/>
          <a:lstStyle>
            <a:lvl1pPr marL="0" indent="0" algn="ctr">
              <a:buNone/>
              <a:defRPr sz="3500" b="0">
                <a:solidFill>
                  <a:schemeClr val="bg1"/>
                </a:solidFill>
                <a:latin typeface="Source Sans Pro" charset="0"/>
                <a:ea typeface="Source Sans Pro" charset="0"/>
                <a:cs typeface="Source Sans Pro" charset="0"/>
              </a:defRPr>
            </a:lvl1pPr>
          </a:lstStyle>
          <a:p>
            <a:pPr lvl="0"/>
            <a:r>
              <a:rPr lang="en-US"/>
              <a:t>Click to edit Master text </a:t>
            </a:r>
          </a:p>
        </p:txBody>
      </p:sp>
      <p:sp>
        <p:nvSpPr>
          <p:cNvPr id="7" name="Text Placeholder 19"/>
          <p:cNvSpPr>
            <a:spLocks noGrp="1"/>
          </p:cNvSpPr>
          <p:nvPr>
            <p:ph type="body" sz="quarter" idx="16"/>
          </p:nvPr>
        </p:nvSpPr>
        <p:spPr>
          <a:xfrm>
            <a:off x="869821" y="5163672"/>
            <a:ext cx="10301328" cy="1143594"/>
          </a:xfrm>
          <a:prstGeom prst="rect">
            <a:avLst/>
          </a:prstGeom>
        </p:spPr>
        <p:txBody>
          <a:bodyPr/>
          <a:lstStyle>
            <a:lvl1pPr marL="0" indent="0" algn="ctr">
              <a:buNone/>
              <a:defRPr sz="3500" b="1">
                <a:solidFill>
                  <a:schemeClr val="bg1"/>
                </a:solidFill>
                <a:latin typeface="Source Sans Pro" charset="0"/>
                <a:ea typeface="Source Sans Pro" charset="0"/>
                <a:cs typeface="Source Sans Pro" charset="0"/>
              </a:defRPr>
            </a:lvl1pPr>
          </a:lstStyle>
          <a:p>
            <a:pPr lvl="0"/>
            <a:r>
              <a:rPr lang="en-US"/>
              <a:t>Click to edit Master text </a:t>
            </a:r>
          </a:p>
        </p:txBody>
      </p:sp>
      <p:sp>
        <p:nvSpPr>
          <p:cNvPr id="8" name="Text Placeholder 19"/>
          <p:cNvSpPr>
            <a:spLocks noGrp="1"/>
          </p:cNvSpPr>
          <p:nvPr>
            <p:ph type="body" sz="quarter" idx="12"/>
          </p:nvPr>
        </p:nvSpPr>
        <p:spPr>
          <a:xfrm>
            <a:off x="869821" y="3194461"/>
            <a:ext cx="10301328" cy="1050159"/>
          </a:xfrm>
          <a:prstGeom prst="rect">
            <a:avLst/>
          </a:prstGeom>
          <a:ln>
            <a:solidFill>
              <a:schemeClr val="bg1"/>
            </a:solidFill>
          </a:ln>
        </p:spPr>
        <p:txBody>
          <a:bodyPr anchor="ctr"/>
          <a:lstStyle>
            <a:lvl1pPr marL="0" indent="0" algn="ctr">
              <a:buNone/>
              <a:defRPr sz="6200" b="0">
                <a:solidFill>
                  <a:schemeClr val="bg1"/>
                </a:solidFill>
                <a:latin typeface="Source Sans Pro" charset="0"/>
                <a:ea typeface="Source Sans Pro" charset="0"/>
                <a:cs typeface="Source Sans Pro" charset="0"/>
              </a:defRPr>
            </a:lvl1pPr>
          </a:lstStyle>
          <a:p>
            <a:pPr lvl="0"/>
            <a:r>
              <a:rPr lang="en-US"/>
              <a:t>Click to edit Master text </a:t>
            </a:r>
          </a:p>
        </p:txBody>
      </p:sp>
    </p:spTree>
    <p:extLst>
      <p:ext uri="{BB962C8B-B14F-4D97-AF65-F5344CB8AC3E}">
        <p14:creationId xmlns:p14="http://schemas.microsoft.com/office/powerpoint/2010/main" val="3643511996"/>
      </p:ext>
    </p:extLst>
  </p:cSld>
  <p:clrMapOvr>
    <a:masterClrMapping/>
  </p:clrMapOvr>
  <mc:AlternateContent xmlns:mc="http://schemas.openxmlformats.org/markup-compatibility/2006" xmlns:p14="http://schemas.microsoft.com/office/powerpoint/2010/main">
    <mc:Choice Requires="p14">
      <p:transition spd="slow" p14:dur="1250" advClick="0" advTm="8000">
        <p14:flip dir="r"/>
      </p:transition>
    </mc:Choice>
    <mc:Fallback xmlns="">
      <p:transition spd="slow" advClick="0" advTm="8000">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7_16">
    <p:bg>
      <p:bgPr>
        <a:solidFill>
          <a:srgbClr val="022169"/>
        </a:solidFill>
        <a:effectLst/>
      </p:bgPr>
    </p:bg>
    <p:spTree>
      <p:nvGrpSpPr>
        <p:cNvPr id="1" name=""/>
        <p:cNvGrpSpPr/>
        <p:nvPr/>
      </p:nvGrpSpPr>
      <p:grpSpPr>
        <a:xfrm>
          <a:off x="0" y="0"/>
          <a:ext cx="0" cy="0"/>
          <a:chOff x="0" y="0"/>
          <a:chExt cx="0" cy="0"/>
        </a:xfrm>
      </p:grpSpPr>
      <p:sp>
        <p:nvSpPr>
          <p:cNvPr id="6" name="Picture Placeholder 5"/>
          <p:cNvSpPr>
            <a:spLocks noGrp="1"/>
          </p:cNvSpPr>
          <p:nvPr>
            <p:ph type="pic" sz="quarter" idx="13"/>
          </p:nvPr>
        </p:nvSpPr>
        <p:spPr>
          <a:xfrm>
            <a:off x="0" y="0"/>
            <a:ext cx="12192000" cy="2882872"/>
          </a:xfrm>
          <a:prstGeom prst="rect">
            <a:avLst/>
          </a:prstGeom>
          <a:solidFill>
            <a:schemeClr val="bg2">
              <a:lumMod val="50000"/>
            </a:schemeClr>
          </a:solidFill>
        </p:spPr>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66485" y="345440"/>
            <a:ext cx="2855836" cy="767549"/>
          </a:xfrm>
          <a:prstGeom prst="rect">
            <a:avLst/>
          </a:prstGeom>
        </p:spPr>
      </p:pic>
      <p:sp>
        <p:nvSpPr>
          <p:cNvPr id="5" name="Text Placeholder 19"/>
          <p:cNvSpPr>
            <a:spLocks noGrp="1"/>
          </p:cNvSpPr>
          <p:nvPr>
            <p:ph type="body" sz="quarter" idx="15"/>
          </p:nvPr>
        </p:nvSpPr>
        <p:spPr>
          <a:xfrm>
            <a:off x="869821" y="4666130"/>
            <a:ext cx="10301328" cy="460070"/>
          </a:xfrm>
          <a:prstGeom prst="rect">
            <a:avLst/>
          </a:prstGeom>
        </p:spPr>
        <p:txBody>
          <a:bodyPr/>
          <a:lstStyle>
            <a:lvl1pPr marL="0" indent="0" algn="ctr">
              <a:buNone/>
              <a:defRPr sz="3500" b="0">
                <a:solidFill>
                  <a:schemeClr val="bg1"/>
                </a:solidFill>
                <a:latin typeface="Source Sans Pro" charset="0"/>
                <a:ea typeface="Source Sans Pro" charset="0"/>
                <a:cs typeface="Source Sans Pro" charset="0"/>
              </a:defRPr>
            </a:lvl1pPr>
          </a:lstStyle>
          <a:p>
            <a:pPr lvl="0"/>
            <a:r>
              <a:rPr lang="en-US"/>
              <a:t>Click to edit Master text </a:t>
            </a:r>
          </a:p>
        </p:txBody>
      </p:sp>
      <p:sp>
        <p:nvSpPr>
          <p:cNvPr id="7" name="Text Placeholder 19"/>
          <p:cNvSpPr>
            <a:spLocks noGrp="1"/>
          </p:cNvSpPr>
          <p:nvPr>
            <p:ph type="body" sz="quarter" idx="16"/>
          </p:nvPr>
        </p:nvSpPr>
        <p:spPr>
          <a:xfrm>
            <a:off x="869821" y="5163672"/>
            <a:ext cx="10301328" cy="1143594"/>
          </a:xfrm>
          <a:prstGeom prst="rect">
            <a:avLst/>
          </a:prstGeom>
        </p:spPr>
        <p:txBody>
          <a:bodyPr/>
          <a:lstStyle>
            <a:lvl1pPr marL="0" indent="0" algn="ctr">
              <a:buNone/>
              <a:defRPr sz="3500" b="1">
                <a:solidFill>
                  <a:schemeClr val="bg1"/>
                </a:solidFill>
                <a:latin typeface="Source Sans Pro" charset="0"/>
                <a:ea typeface="Source Sans Pro" charset="0"/>
                <a:cs typeface="Source Sans Pro" charset="0"/>
              </a:defRPr>
            </a:lvl1pPr>
          </a:lstStyle>
          <a:p>
            <a:pPr lvl="0"/>
            <a:r>
              <a:rPr lang="en-US"/>
              <a:t>Click to edit Master text </a:t>
            </a:r>
          </a:p>
        </p:txBody>
      </p:sp>
      <p:sp>
        <p:nvSpPr>
          <p:cNvPr id="8" name="Text Placeholder 19"/>
          <p:cNvSpPr>
            <a:spLocks noGrp="1"/>
          </p:cNvSpPr>
          <p:nvPr>
            <p:ph type="body" sz="quarter" idx="12"/>
          </p:nvPr>
        </p:nvSpPr>
        <p:spPr>
          <a:xfrm>
            <a:off x="869821" y="3194461"/>
            <a:ext cx="10301328" cy="1050159"/>
          </a:xfrm>
          <a:prstGeom prst="rect">
            <a:avLst/>
          </a:prstGeom>
          <a:ln>
            <a:solidFill>
              <a:schemeClr val="bg1"/>
            </a:solidFill>
          </a:ln>
        </p:spPr>
        <p:txBody>
          <a:bodyPr anchor="ctr"/>
          <a:lstStyle>
            <a:lvl1pPr marL="0" indent="0" algn="ctr">
              <a:buNone/>
              <a:defRPr sz="6200" b="0">
                <a:solidFill>
                  <a:srgbClr val="B99555"/>
                </a:solidFill>
                <a:latin typeface="Source Sans Pro" charset="0"/>
                <a:ea typeface="Source Sans Pro" charset="0"/>
                <a:cs typeface="Source Sans Pro" charset="0"/>
              </a:defRPr>
            </a:lvl1pPr>
          </a:lstStyle>
          <a:p>
            <a:pPr lvl="0"/>
            <a:r>
              <a:rPr lang="en-US"/>
              <a:t>Click to edit Master text </a:t>
            </a:r>
          </a:p>
        </p:txBody>
      </p:sp>
    </p:spTree>
    <p:extLst>
      <p:ext uri="{BB962C8B-B14F-4D97-AF65-F5344CB8AC3E}">
        <p14:creationId xmlns:p14="http://schemas.microsoft.com/office/powerpoint/2010/main" val="4085643906"/>
      </p:ext>
    </p:extLst>
  </p:cSld>
  <p:clrMapOvr>
    <a:masterClrMapping/>
  </p:clrMapOvr>
  <mc:AlternateContent xmlns:mc="http://schemas.openxmlformats.org/markup-compatibility/2006" xmlns:p14="http://schemas.microsoft.com/office/powerpoint/2010/main">
    <mc:Choice Requires="p14">
      <p:transition spd="slow" p14:dur="1250" advClick="0" advTm="8000">
        <p14:flip dir="r"/>
      </p:transition>
    </mc:Choice>
    <mc:Fallback xmlns="">
      <p:transition spd="slow" advClick="0" advTm="8000">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6_16">
    <p:bg>
      <p:bgPr>
        <a:solidFill>
          <a:srgbClr val="881F94"/>
        </a:solidFill>
        <a:effectLst/>
      </p:bgPr>
    </p:bg>
    <p:spTree>
      <p:nvGrpSpPr>
        <p:cNvPr id="1" name=""/>
        <p:cNvGrpSpPr/>
        <p:nvPr/>
      </p:nvGrpSpPr>
      <p:grpSpPr>
        <a:xfrm>
          <a:off x="0" y="0"/>
          <a:ext cx="0" cy="0"/>
          <a:chOff x="0" y="0"/>
          <a:chExt cx="0" cy="0"/>
        </a:xfrm>
      </p:grpSpPr>
      <p:sp>
        <p:nvSpPr>
          <p:cNvPr id="6" name="Picture Placeholder 5"/>
          <p:cNvSpPr>
            <a:spLocks noGrp="1"/>
          </p:cNvSpPr>
          <p:nvPr>
            <p:ph type="pic" sz="quarter" idx="13"/>
          </p:nvPr>
        </p:nvSpPr>
        <p:spPr>
          <a:xfrm>
            <a:off x="0" y="0"/>
            <a:ext cx="12192000" cy="2882872"/>
          </a:xfrm>
          <a:prstGeom prst="rect">
            <a:avLst/>
          </a:prstGeom>
          <a:solidFill>
            <a:schemeClr val="bg2">
              <a:lumMod val="50000"/>
            </a:schemeClr>
          </a:solidFill>
        </p:spPr>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66485" y="345440"/>
            <a:ext cx="2855836" cy="767549"/>
          </a:xfrm>
          <a:prstGeom prst="rect">
            <a:avLst/>
          </a:prstGeom>
        </p:spPr>
      </p:pic>
      <p:sp>
        <p:nvSpPr>
          <p:cNvPr id="5" name="Text Placeholder 19"/>
          <p:cNvSpPr>
            <a:spLocks noGrp="1"/>
          </p:cNvSpPr>
          <p:nvPr>
            <p:ph type="body" sz="quarter" idx="15"/>
          </p:nvPr>
        </p:nvSpPr>
        <p:spPr>
          <a:xfrm>
            <a:off x="869821" y="4666130"/>
            <a:ext cx="10301328" cy="460070"/>
          </a:xfrm>
          <a:prstGeom prst="rect">
            <a:avLst/>
          </a:prstGeom>
        </p:spPr>
        <p:txBody>
          <a:bodyPr/>
          <a:lstStyle>
            <a:lvl1pPr marL="0" indent="0" algn="ctr">
              <a:buNone/>
              <a:defRPr sz="3500" b="0">
                <a:solidFill>
                  <a:schemeClr val="bg1"/>
                </a:solidFill>
                <a:latin typeface="Source Sans Pro" charset="0"/>
                <a:ea typeface="Source Sans Pro" charset="0"/>
                <a:cs typeface="Source Sans Pro" charset="0"/>
              </a:defRPr>
            </a:lvl1pPr>
          </a:lstStyle>
          <a:p>
            <a:pPr lvl="0"/>
            <a:r>
              <a:rPr lang="en-US"/>
              <a:t>Click to edit Master text </a:t>
            </a:r>
          </a:p>
        </p:txBody>
      </p:sp>
      <p:sp>
        <p:nvSpPr>
          <p:cNvPr id="7" name="Text Placeholder 19"/>
          <p:cNvSpPr>
            <a:spLocks noGrp="1"/>
          </p:cNvSpPr>
          <p:nvPr>
            <p:ph type="body" sz="quarter" idx="16"/>
          </p:nvPr>
        </p:nvSpPr>
        <p:spPr>
          <a:xfrm>
            <a:off x="869821" y="5163672"/>
            <a:ext cx="10301328" cy="1143594"/>
          </a:xfrm>
          <a:prstGeom prst="rect">
            <a:avLst/>
          </a:prstGeom>
        </p:spPr>
        <p:txBody>
          <a:bodyPr/>
          <a:lstStyle>
            <a:lvl1pPr marL="0" indent="0" algn="ctr">
              <a:buNone/>
              <a:defRPr sz="3500" b="1">
                <a:solidFill>
                  <a:schemeClr val="bg1"/>
                </a:solidFill>
                <a:latin typeface="Source Sans Pro" charset="0"/>
                <a:ea typeface="Source Sans Pro" charset="0"/>
                <a:cs typeface="Source Sans Pro" charset="0"/>
              </a:defRPr>
            </a:lvl1pPr>
          </a:lstStyle>
          <a:p>
            <a:pPr lvl="0"/>
            <a:r>
              <a:rPr lang="en-US"/>
              <a:t>Click to edit Master text </a:t>
            </a:r>
          </a:p>
        </p:txBody>
      </p:sp>
      <p:sp>
        <p:nvSpPr>
          <p:cNvPr id="8" name="Text Placeholder 19"/>
          <p:cNvSpPr>
            <a:spLocks noGrp="1"/>
          </p:cNvSpPr>
          <p:nvPr>
            <p:ph type="body" sz="quarter" idx="12"/>
          </p:nvPr>
        </p:nvSpPr>
        <p:spPr>
          <a:xfrm>
            <a:off x="869821" y="3194461"/>
            <a:ext cx="10301328" cy="1050159"/>
          </a:xfrm>
          <a:prstGeom prst="rect">
            <a:avLst/>
          </a:prstGeom>
          <a:ln>
            <a:solidFill>
              <a:schemeClr val="bg1"/>
            </a:solidFill>
          </a:ln>
        </p:spPr>
        <p:txBody>
          <a:bodyPr anchor="ctr"/>
          <a:lstStyle>
            <a:lvl1pPr marL="0" indent="0" algn="ctr">
              <a:buNone/>
              <a:defRPr sz="6200" b="0">
                <a:solidFill>
                  <a:schemeClr val="bg1"/>
                </a:solidFill>
                <a:latin typeface="Source Sans Pro" charset="0"/>
                <a:ea typeface="Source Sans Pro" charset="0"/>
                <a:cs typeface="Source Sans Pro" charset="0"/>
              </a:defRPr>
            </a:lvl1pPr>
          </a:lstStyle>
          <a:p>
            <a:pPr lvl="0"/>
            <a:r>
              <a:rPr lang="en-US"/>
              <a:t>Click to edit Master text </a:t>
            </a:r>
          </a:p>
        </p:txBody>
      </p:sp>
    </p:spTree>
    <p:extLst>
      <p:ext uri="{BB962C8B-B14F-4D97-AF65-F5344CB8AC3E}">
        <p14:creationId xmlns:p14="http://schemas.microsoft.com/office/powerpoint/2010/main" val="3410420353"/>
      </p:ext>
    </p:extLst>
  </p:cSld>
  <p:clrMapOvr>
    <a:masterClrMapping/>
  </p:clrMapOvr>
  <mc:AlternateContent xmlns:mc="http://schemas.openxmlformats.org/markup-compatibility/2006" xmlns:p14="http://schemas.microsoft.com/office/powerpoint/2010/main">
    <mc:Choice Requires="p14">
      <p:transition spd="slow" p14:dur="1250" advClick="0" advTm="8000">
        <p14:flip dir="r"/>
      </p:transition>
    </mc:Choice>
    <mc:Fallback xmlns="">
      <p:transition spd="slow" advClick="0" advTm="8000">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16">
    <p:bg>
      <p:bgPr>
        <a:solidFill>
          <a:srgbClr val="022169"/>
        </a:solidFill>
        <a:effectLst/>
      </p:bgPr>
    </p:bg>
    <p:spTree>
      <p:nvGrpSpPr>
        <p:cNvPr id="1" name=""/>
        <p:cNvGrpSpPr/>
        <p:nvPr/>
      </p:nvGrpSpPr>
      <p:grpSpPr>
        <a:xfrm>
          <a:off x="0" y="0"/>
          <a:ext cx="0" cy="0"/>
          <a:chOff x="0" y="0"/>
          <a:chExt cx="0" cy="0"/>
        </a:xfrm>
      </p:grpSpPr>
      <p:pic>
        <p:nvPicPr>
          <p:cNvPr id="3" name="Picture Placeholder 2"/>
          <p:cNvPicPr>
            <a:picLocks noChangeAspect="1"/>
          </p:cNvPicPr>
          <p:nvPr userDrawn="1"/>
        </p:nvPicPr>
        <p:blipFill rotWithShape="1">
          <a:blip r:embed="rId2" cstate="print">
            <a:alphaModFix amt="58000"/>
            <a:extLst>
              <a:ext uri="{28A0092B-C50C-407E-A947-70E740481C1C}">
                <a14:useLocalDpi xmlns:a14="http://schemas.microsoft.com/office/drawing/2010/main" val="0"/>
              </a:ext>
            </a:extLst>
          </a:blip>
          <a:srcRect/>
          <a:stretch/>
        </p:blipFill>
        <p:spPr>
          <a:xfrm>
            <a:off x="0" y="0"/>
            <a:ext cx="12192000" cy="2882872"/>
          </a:xfrm>
          <a:prstGeom prst="rect">
            <a:avLst/>
          </a:prstGeom>
        </p:spPr>
      </p:pic>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66485" y="345440"/>
            <a:ext cx="2855836" cy="767549"/>
          </a:xfrm>
          <a:prstGeom prst="rect">
            <a:avLst/>
          </a:prstGeom>
        </p:spPr>
      </p:pic>
      <p:sp>
        <p:nvSpPr>
          <p:cNvPr id="8" name="Text Placeholder 19"/>
          <p:cNvSpPr>
            <a:spLocks noGrp="1"/>
          </p:cNvSpPr>
          <p:nvPr>
            <p:ph type="body" sz="quarter" idx="15"/>
          </p:nvPr>
        </p:nvSpPr>
        <p:spPr>
          <a:xfrm>
            <a:off x="869821" y="4666130"/>
            <a:ext cx="10301328" cy="460070"/>
          </a:xfrm>
          <a:prstGeom prst="rect">
            <a:avLst/>
          </a:prstGeom>
        </p:spPr>
        <p:txBody>
          <a:bodyPr/>
          <a:lstStyle>
            <a:lvl1pPr marL="0" indent="0" algn="ctr">
              <a:buNone/>
              <a:defRPr sz="3500" b="0">
                <a:solidFill>
                  <a:schemeClr val="bg1"/>
                </a:solidFill>
                <a:latin typeface="Source Sans Pro" charset="0"/>
                <a:ea typeface="Source Sans Pro" charset="0"/>
                <a:cs typeface="Source Sans Pro" charset="0"/>
              </a:defRPr>
            </a:lvl1pPr>
          </a:lstStyle>
          <a:p>
            <a:pPr lvl="0"/>
            <a:r>
              <a:rPr lang="en-US"/>
              <a:t>Click to edit Master text </a:t>
            </a:r>
          </a:p>
        </p:txBody>
      </p:sp>
      <p:sp>
        <p:nvSpPr>
          <p:cNvPr id="9" name="Text Placeholder 19"/>
          <p:cNvSpPr>
            <a:spLocks noGrp="1"/>
          </p:cNvSpPr>
          <p:nvPr>
            <p:ph type="body" sz="quarter" idx="16"/>
          </p:nvPr>
        </p:nvSpPr>
        <p:spPr>
          <a:xfrm>
            <a:off x="869821" y="5163672"/>
            <a:ext cx="10301328" cy="1143594"/>
          </a:xfrm>
          <a:prstGeom prst="rect">
            <a:avLst/>
          </a:prstGeom>
        </p:spPr>
        <p:txBody>
          <a:bodyPr/>
          <a:lstStyle>
            <a:lvl1pPr marL="0" indent="0" algn="ctr">
              <a:buNone/>
              <a:defRPr sz="3500" b="1">
                <a:solidFill>
                  <a:schemeClr val="bg1"/>
                </a:solidFill>
                <a:latin typeface="Source Sans Pro" charset="0"/>
                <a:ea typeface="Source Sans Pro" charset="0"/>
                <a:cs typeface="Source Sans Pro" charset="0"/>
              </a:defRPr>
            </a:lvl1pPr>
          </a:lstStyle>
          <a:p>
            <a:pPr lvl="0"/>
            <a:r>
              <a:rPr lang="en-US"/>
              <a:t>Click to edit Master text </a:t>
            </a:r>
          </a:p>
        </p:txBody>
      </p:sp>
      <p:sp>
        <p:nvSpPr>
          <p:cNvPr id="10" name="Text Placeholder 19"/>
          <p:cNvSpPr>
            <a:spLocks noGrp="1"/>
          </p:cNvSpPr>
          <p:nvPr>
            <p:ph type="body" sz="quarter" idx="12"/>
          </p:nvPr>
        </p:nvSpPr>
        <p:spPr>
          <a:xfrm>
            <a:off x="869821" y="3194461"/>
            <a:ext cx="10301328" cy="1050159"/>
          </a:xfrm>
          <a:prstGeom prst="rect">
            <a:avLst/>
          </a:prstGeom>
          <a:ln>
            <a:solidFill>
              <a:schemeClr val="bg1"/>
            </a:solidFill>
          </a:ln>
        </p:spPr>
        <p:txBody>
          <a:bodyPr anchor="ctr"/>
          <a:lstStyle>
            <a:lvl1pPr marL="0" indent="0" algn="ctr">
              <a:buNone/>
              <a:defRPr sz="6200" b="0">
                <a:solidFill>
                  <a:schemeClr val="bg1"/>
                </a:solidFill>
                <a:latin typeface="Source Sans Pro" charset="0"/>
                <a:ea typeface="Source Sans Pro" charset="0"/>
                <a:cs typeface="Source Sans Pro" charset="0"/>
              </a:defRPr>
            </a:lvl1pPr>
          </a:lstStyle>
          <a:p>
            <a:pPr lvl="0"/>
            <a:r>
              <a:rPr lang="en-US"/>
              <a:t>Click to edit Master text </a:t>
            </a:r>
          </a:p>
        </p:txBody>
      </p:sp>
    </p:spTree>
    <p:extLst>
      <p:ext uri="{BB962C8B-B14F-4D97-AF65-F5344CB8AC3E}">
        <p14:creationId xmlns:p14="http://schemas.microsoft.com/office/powerpoint/2010/main" val="1934454568"/>
      </p:ext>
    </p:extLst>
  </p:cSld>
  <p:clrMapOvr>
    <a:masterClrMapping/>
  </p:clrMapOvr>
  <mc:AlternateContent xmlns:mc="http://schemas.openxmlformats.org/markup-compatibility/2006" xmlns:p14="http://schemas.microsoft.com/office/powerpoint/2010/main">
    <mc:Choice Requires="p14">
      <p:transition spd="slow" p14:dur="1250" advClick="0" advTm="8000">
        <p14:flip dir="r"/>
      </p:transition>
    </mc:Choice>
    <mc:Fallback xmlns="">
      <p:transition spd="slow" advClick="0" advTm="8000">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2_16">
    <p:bg>
      <p:bgPr>
        <a:solidFill>
          <a:srgbClr val="022169"/>
        </a:solidFill>
        <a:effectLst/>
      </p:bgPr>
    </p:bg>
    <p:spTree>
      <p:nvGrpSpPr>
        <p:cNvPr id="1" name=""/>
        <p:cNvGrpSpPr/>
        <p:nvPr/>
      </p:nvGrpSpPr>
      <p:grpSpPr>
        <a:xfrm>
          <a:off x="0" y="0"/>
          <a:ext cx="0" cy="0"/>
          <a:chOff x="0" y="0"/>
          <a:chExt cx="0" cy="0"/>
        </a:xfrm>
      </p:grpSpPr>
      <p:pic>
        <p:nvPicPr>
          <p:cNvPr id="3" name="Picture Placeholder 2"/>
          <p:cNvPicPr>
            <a:picLocks noChangeAspect="1"/>
          </p:cNvPicPr>
          <p:nvPr userDrawn="1"/>
        </p:nvPicPr>
        <p:blipFill rotWithShape="1">
          <a:blip r:embed="rId2" cstate="print">
            <a:alphaModFix amt="58000"/>
            <a:extLst>
              <a:ext uri="{28A0092B-C50C-407E-A947-70E740481C1C}">
                <a14:useLocalDpi xmlns:a14="http://schemas.microsoft.com/office/drawing/2010/main" val="0"/>
              </a:ext>
            </a:extLst>
          </a:blip>
          <a:srcRect/>
          <a:stretch/>
        </p:blipFill>
        <p:spPr>
          <a:xfrm>
            <a:off x="0" y="0"/>
            <a:ext cx="12192000" cy="2882872"/>
          </a:xfrm>
          <a:prstGeom prst="rect">
            <a:avLst/>
          </a:prstGeom>
        </p:spPr>
      </p:pic>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66485" y="345440"/>
            <a:ext cx="2855836" cy="767549"/>
          </a:xfrm>
          <a:prstGeom prst="rect">
            <a:avLst/>
          </a:prstGeom>
        </p:spPr>
      </p:pic>
      <p:sp>
        <p:nvSpPr>
          <p:cNvPr id="8" name="Text Placeholder 19"/>
          <p:cNvSpPr>
            <a:spLocks noGrp="1"/>
          </p:cNvSpPr>
          <p:nvPr>
            <p:ph type="body" sz="quarter" idx="15"/>
          </p:nvPr>
        </p:nvSpPr>
        <p:spPr>
          <a:xfrm>
            <a:off x="869821" y="4666130"/>
            <a:ext cx="10301328" cy="460070"/>
          </a:xfrm>
          <a:prstGeom prst="rect">
            <a:avLst/>
          </a:prstGeom>
        </p:spPr>
        <p:txBody>
          <a:bodyPr/>
          <a:lstStyle>
            <a:lvl1pPr marL="0" indent="0" algn="ctr">
              <a:buNone/>
              <a:defRPr sz="3500" b="0">
                <a:solidFill>
                  <a:schemeClr val="bg1"/>
                </a:solidFill>
                <a:latin typeface="Source Sans Pro" charset="0"/>
                <a:ea typeface="Source Sans Pro" charset="0"/>
                <a:cs typeface="Source Sans Pro" charset="0"/>
              </a:defRPr>
            </a:lvl1pPr>
          </a:lstStyle>
          <a:p>
            <a:pPr lvl="0"/>
            <a:r>
              <a:rPr lang="en-US"/>
              <a:t>Click to edit Master text </a:t>
            </a:r>
          </a:p>
        </p:txBody>
      </p:sp>
      <p:sp>
        <p:nvSpPr>
          <p:cNvPr id="9" name="Text Placeholder 19"/>
          <p:cNvSpPr>
            <a:spLocks noGrp="1"/>
          </p:cNvSpPr>
          <p:nvPr>
            <p:ph type="body" sz="quarter" idx="16"/>
          </p:nvPr>
        </p:nvSpPr>
        <p:spPr>
          <a:xfrm>
            <a:off x="869821" y="5163672"/>
            <a:ext cx="10301328" cy="1143594"/>
          </a:xfrm>
          <a:prstGeom prst="rect">
            <a:avLst/>
          </a:prstGeom>
        </p:spPr>
        <p:txBody>
          <a:bodyPr/>
          <a:lstStyle>
            <a:lvl1pPr marL="0" indent="0" algn="ctr">
              <a:buNone/>
              <a:defRPr sz="3500" b="1">
                <a:solidFill>
                  <a:schemeClr val="bg1"/>
                </a:solidFill>
              </a:defRPr>
            </a:lvl1pPr>
          </a:lstStyle>
          <a:p>
            <a:pPr lvl="0"/>
            <a:r>
              <a:rPr lang="en-US"/>
              <a:t>Click to edit Master text </a:t>
            </a:r>
          </a:p>
        </p:txBody>
      </p:sp>
      <p:sp>
        <p:nvSpPr>
          <p:cNvPr id="10" name="Text Placeholder 19"/>
          <p:cNvSpPr>
            <a:spLocks noGrp="1"/>
          </p:cNvSpPr>
          <p:nvPr>
            <p:ph type="body" sz="quarter" idx="12"/>
          </p:nvPr>
        </p:nvSpPr>
        <p:spPr>
          <a:xfrm>
            <a:off x="869821" y="3194461"/>
            <a:ext cx="10301328" cy="1050159"/>
          </a:xfrm>
          <a:prstGeom prst="rect">
            <a:avLst/>
          </a:prstGeom>
          <a:ln>
            <a:solidFill>
              <a:schemeClr val="bg1"/>
            </a:solidFill>
          </a:ln>
        </p:spPr>
        <p:txBody>
          <a:bodyPr anchor="ctr"/>
          <a:lstStyle>
            <a:lvl1pPr marL="0" indent="0" algn="ctr">
              <a:buNone/>
              <a:defRPr sz="6200" b="0">
                <a:solidFill>
                  <a:srgbClr val="B99555"/>
                </a:solidFill>
                <a:latin typeface="Source Sans Pro" charset="0"/>
                <a:ea typeface="Source Sans Pro" charset="0"/>
                <a:cs typeface="Source Sans Pro" charset="0"/>
              </a:defRPr>
            </a:lvl1pPr>
          </a:lstStyle>
          <a:p>
            <a:pPr lvl="0"/>
            <a:r>
              <a:rPr lang="en-US"/>
              <a:t>Click to edit Master text </a:t>
            </a:r>
          </a:p>
        </p:txBody>
      </p:sp>
    </p:spTree>
    <p:extLst>
      <p:ext uri="{BB962C8B-B14F-4D97-AF65-F5344CB8AC3E}">
        <p14:creationId xmlns:p14="http://schemas.microsoft.com/office/powerpoint/2010/main" val="4171782385"/>
      </p:ext>
    </p:extLst>
  </p:cSld>
  <p:clrMapOvr>
    <a:masterClrMapping/>
  </p:clrMapOvr>
  <mc:AlternateContent xmlns:mc="http://schemas.openxmlformats.org/markup-compatibility/2006" xmlns:p14="http://schemas.microsoft.com/office/powerpoint/2010/main">
    <mc:Choice Requires="p14">
      <p:transition spd="slow" p14:dur="1250" advClick="0" advTm="8000">
        <p14:flip dir="r"/>
      </p:transition>
    </mc:Choice>
    <mc:Fallback xmlns="">
      <p:transition spd="slow" advClick="0" advTm="8000">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3_16">
    <p:bg>
      <p:bgPr>
        <a:solidFill>
          <a:srgbClr val="0077BD"/>
        </a:solidFill>
        <a:effectLst/>
      </p:bgPr>
    </p:bg>
    <p:spTree>
      <p:nvGrpSpPr>
        <p:cNvPr id="1" name=""/>
        <p:cNvGrpSpPr/>
        <p:nvPr/>
      </p:nvGrpSpPr>
      <p:grpSpPr>
        <a:xfrm>
          <a:off x="0" y="0"/>
          <a:ext cx="0" cy="0"/>
          <a:chOff x="0" y="0"/>
          <a:chExt cx="0" cy="0"/>
        </a:xfrm>
      </p:grpSpPr>
      <p:pic>
        <p:nvPicPr>
          <p:cNvPr id="3" name="Picture Placeholder 2"/>
          <p:cNvPicPr>
            <a:picLocks noChangeAspect="1"/>
          </p:cNvPicPr>
          <p:nvPr userDrawn="1"/>
        </p:nvPicPr>
        <p:blipFill rotWithShape="1">
          <a:blip r:embed="rId2" cstate="print">
            <a:alphaModFix amt="58000"/>
            <a:extLst>
              <a:ext uri="{28A0092B-C50C-407E-A947-70E740481C1C}">
                <a14:useLocalDpi xmlns:a14="http://schemas.microsoft.com/office/drawing/2010/main" val="0"/>
              </a:ext>
            </a:extLst>
          </a:blip>
          <a:srcRect/>
          <a:stretch/>
        </p:blipFill>
        <p:spPr>
          <a:xfrm>
            <a:off x="0" y="0"/>
            <a:ext cx="12192000" cy="2882872"/>
          </a:xfrm>
          <a:prstGeom prst="rect">
            <a:avLst/>
          </a:prstGeom>
        </p:spPr>
      </p:pic>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66485" y="345440"/>
            <a:ext cx="2855836" cy="767549"/>
          </a:xfrm>
          <a:prstGeom prst="rect">
            <a:avLst/>
          </a:prstGeom>
        </p:spPr>
      </p:pic>
      <p:sp>
        <p:nvSpPr>
          <p:cNvPr id="8" name="Text Placeholder 19"/>
          <p:cNvSpPr>
            <a:spLocks noGrp="1"/>
          </p:cNvSpPr>
          <p:nvPr>
            <p:ph type="body" sz="quarter" idx="15"/>
          </p:nvPr>
        </p:nvSpPr>
        <p:spPr>
          <a:xfrm>
            <a:off x="869821" y="4666130"/>
            <a:ext cx="10301328" cy="460070"/>
          </a:xfrm>
          <a:prstGeom prst="rect">
            <a:avLst/>
          </a:prstGeom>
        </p:spPr>
        <p:txBody>
          <a:bodyPr/>
          <a:lstStyle>
            <a:lvl1pPr marL="0" indent="0" algn="ctr">
              <a:buNone/>
              <a:defRPr sz="3500" b="0">
                <a:solidFill>
                  <a:schemeClr val="bg1"/>
                </a:solidFill>
                <a:latin typeface="Source Sans Pro" charset="0"/>
                <a:ea typeface="Source Sans Pro" charset="0"/>
                <a:cs typeface="Source Sans Pro" charset="0"/>
              </a:defRPr>
            </a:lvl1pPr>
          </a:lstStyle>
          <a:p>
            <a:pPr lvl="0"/>
            <a:r>
              <a:rPr lang="en-US"/>
              <a:t>Click to edit Master text </a:t>
            </a:r>
          </a:p>
        </p:txBody>
      </p:sp>
      <p:sp>
        <p:nvSpPr>
          <p:cNvPr id="9" name="Text Placeholder 19"/>
          <p:cNvSpPr>
            <a:spLocks noGrp="1"/>
          </p:cNvSpPr>
          <p:nvPr>
            <p:ph type="body" sz="quarter" idx="16"/>
          </p:nvPr>
        </p:nvSpPr>
        <p:spPr>
          <a:xfrm>
            <a:off x="869821" y="5163672"/>
            <a:ext cx="10301328" cy="1143594"/>
          </a:xfrm>
          <a:prstGeom prst="rect">
            <a:avLst/>
          </a:prstGeom>
        </p:spPr>
        <p:txBody>
          <a:bodyPr/>
          <a:lstStyle>
            <a:lvl1pPr marL="0" indent="0" algn="ctr">
              <a:buNone/>
              <a:defRPr sz="3500" b="1">
                <a:solidFill>
                  <a:schemeClr val="bg1"/>
                </a:solidFill>
                <a:latin typeface="Source Sans Pro" charset="0"/>
                <a:ea typeface="Source Sans Pro" charset="0"/>
                <a:cs typeface="Source Sans Pro" charset="0"/>
              </a:defRPr>
            </a:lvl1pPr>
          </a:lstStyle>
          <a:p>
            <a:pPr lvl="0"/>
            <a:r>
              <a:rPr lang="en-US"/>
              <a:t>Click to edit Master text </a:t>
            </a:r>
          </a:p>
        </p:txBody>
      </p:sp>
      <p:sp>
        <p:nvSpPr>
          <p:cNvPr id="10" name="Text Placeholder 19"/>
          <p:cNvSpPr>
            <a:spLocks noGrp="1"/>
          </p:cNvSpPr>
          <p:nvPr>
            <p:ph type="body" sz="quarter" idx="12"/>
          </p:nvPr>
        </p:nvSpPr>
        <p:spPr>
          <a:xfrm>
            <a:off x="869821" y="3194461"/>
            <a:ext cx="10301328" cy="1050159"/>
          </a:xfrm>
          <a:prstGeom prst="rect">
            <a:avLst/>
          </a:prstGeom>
          <a:ln>
            <a:solidFill>
              <a:schemeClr val="bg1"/>
            </a:solidFill>
          </a:ln>
        </p:spPr>
        <p:txBody>
          <a:bodyPr anchor="ctr"/>
          <a:lstStyle>
            <a:lvl1pPr marL="0" indent="0" algn="ctr">
              <a:buNone/>
              <a:defRPr sz="6200" b="0">
                <a:solidFill>
                  <a:schemeClr val="bg1"/>
                </a:solidFill>
                <a:latin typeface="Source Sans Pro" charset="0"/>
                <a:ea typeface="Source Sans Pro" charset="0"/>
                <a:cs typeface="Source Sans Pro" charset="0"/>
              </a:defRPr>
            </a:lvl1pPr>
          </a:lstStyle>
          <a:p>
            <a:pPr lvl="0"/>
            <a:r>
              <a:rPr lang="en-US"/>
              <a:t>Click to edit Master text </a:t>
            </a:r>
          </a:p>
        </p:txBody>
      </p:sp>
    </p:spTree>
    <p:extLst>
      <p:ext uri="{BB962C8B-B14F-4D97-AF65-F5344CB8AC3E}">
        <p14:creationId xmlns:p14="http://schemas.microsoft.com/office/powerpoint/2010/main" val="704571337"/>
      </p:ext>
    </p:extLst>
  </p:cSld>
  <p:clrMapOvr>
    <a:masterClrMapping/>
  </p:clrMapOvr>
  <mc:AlternateContent xmlns:mc="http://schemas.openxmlformats.org/markup-compatibility/2006" xmlns:p14="http://schemas.microsoft.com/office/powerpoint/2010/main">
    <mc:Choice Requires="p14">
      <p:transition spd="slow" p14:dur="1250" advClick="0" advTm="8000">
        <p14:flip dir="r"/>
      </p:transition>
    </mc:Choice>
    <mc:Fallback xmlns="">
      <p:transition spd="slow" advClick="0" advTm="8000">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4_16">
    <p:bg>
      <p:bgPr>
        <a:solidFill>
          <a:srgbClr val="881F94"/>
        </a:solidFill>
        <a:effectLst/>
      </p:bgPr>
    </p:bg>
    <p:spTree>
      <p:nvGrpSpPr>
        <p:cNvPr id="1" name=""/>
        <p:cNvGrpSpPr/>
        <p:nvPr/>
      </p:nvGrpSpPr>
      <p:grpSpPr>
        <a:xfrm>
          <a:off x="0" y="0"/>
          <a:ext cx="0" cy="0"/>
          <a:chOff x="0" y="0"/>
          <a:chExt cx="0" cy="0"/>
        </a:xfrm>
      </p:grpSpPr>
      <p:pic>
        <p:nvPicPr>
          <p:cNvPr id="3" name="Picture Placeholder 2"/>
          <p:cNvPicPr>
            <a:picLocks noChangeAspect="1"/>
          </p:cNvPicPr>
          <p:nvPr userDrawn="1"/>
        </p:nvPicPr>
        <p:blipFill rotWithShape="1">
          <a:blip r:embed="rId2" cstate="print">
            <a:alphaModFix amt="58000"/>
            <a:extLst>
              <a:ext uri="{28A0092B-C50C-407E-A947-70E740481C1C}">
                <a14:useLocalDpi xmlns:a14="http://schemas.microsoft.com/office/drawing/2010/main" val="0"/>
              </a:ext>
            </a:extLst>
          </a:blip>
          <a:srcRect/>
          <a:stretch/>
        </p:blipFill>
        <p:spPr>
          <a:xfrm>
            <a:off x="0" y="0"/>
            <a:ext cx="12192000" cy="2882872"/>
          </a:xfrm>
          <a:prstGeom prst="rect">
            <a:avLst/>
          </a:prstGeom>
        </p:spPr>
      </p:pic>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66485" y="345440"/>
            <a:ext cx="2855836" cy="767549"/>
          </a:xfrm>
          <a:prstGeom prst="rect">
            <a:avLst/>
          </a:prstGeom>
        </p:spPr>
      </p:pic>
      <p:sp>
        <p:nvSpPr>
          <p:cNvPr id="8" name="Text Placeholder 19"/>
          <p:cNvSpPr>
            <a:spLocks noGrp="1"/>
          </p:cNvSpPr>
          <p:nvPr>
            <p:ph type="body" sz="quarter" idx="15"/>
          </p:nvPr>
        </p:nvSpPr>
        <p:spPr>
          <a:xfrm>
            <a:off x="869821" y="4666130"/>
            <a:ext cx="10301328" cy="460070"/>
          </a:xfrm>
          <a:prstGeom prst="rect">
            <a:avLst/>
          </a:prstGeom>
        </p:spPr>
        <p:txBody>
          <a:bodyPr/>
          <a:lstStyle>
            <a:lvl1pPr marL="0" indent="0" algn="ctr">
              <a:buNone/>
              <a:defRPr sz="3500" b="0">
                <a:solidFill>
                  <a:schemeClr val="bg1"/>
                </a:solidFill>
              </a:defRPr>
            </a:lvl1pPr>
          </a:lstStyle>
          <a:p>
            <a:pPr lvl="0"/>
            <a:r>
              <a:rPr lang="en-US"/>
              <a:t>Click to edit Master text </a:t>
            </a:r>
          </a:p>
        </p:txBody>
      </p:sp>
      <p:sp>
        <p:nvSpPr>
          <p:cNvPr id="9" name="Text Placeholder 19"/>
          <p:cNvSpPr>
            <a:spLocks noGrp="1"/>
          </p:cNvSpPr>
          <p:nvPr>
            <p:ph type="body" sz="quarter" idx="16"/>
          </p:nvPr>
        </p:nvSpPr>
        <p:spPr>
          <a:xfrm>
            <a:off x="869821" y="5163672"/>
            <a:ext cx="10301328" cy="1143594"/>
          </a:xfrm>
          <a:prstGeom prst="rect">
            <a:avLst/>
          </a:prstGeom>
        </p:spPr>
        <p:txBody>
          <a:bodyPr/>
          <a:lstStyle>
            <a:lvl1pPr marL="0" indent="0" algn="ctr">
              <a:buNone/>
              <a:defRPr sz="3500" b="1">
                <a:solidFill>
                  <a:schemeClr val="bg1"/>
                </a:solidFill>
              </a:defRPr>
            </a:lvl1pPr>
          </a:lstStyle>
          <a:p>
            <a:pPr lvl="0"/>
            <a:r>
              <a:rPr lang="en-US"/>
              <a:t>Click to edit Master text </a:t>
            </a:r>
          </a:p>
        </p:txBody>
      </p:sp>
      <p:sp>
        <p:nvSpPr>
          <p:cNvPr id="10" name="Text Placeholder 19"/>
          <p:cNvSpPr>
            <a:spLocks noGrp="1"/>
          </p:cNvSpPr>
          <p:nvPr>
            <p:ph type="body" sz="quarter" idx="12"/>
          </p:nvPr>
        </p:nvSpPr>
        <p:spPr>
          <a:xfrm>
            <a:off x="869821" y="3194461"/>
            <a:ext cx="10301328" cy="1050159"/>
          </a:xfrm>
          <a:prstGeom prst="rect">
            <a:avLst/>
          </a:prstGeom>
          <a:ln>
            <a:solidFill>
              <a:schemeClr val="bg1"/>
            </a:solidFill>
          </a:ln>
        </p:spPr>
        <p:txBody>
          <a:bodyPr anchor="ctr"/>
          <a:lstStyle>
            <a:lvl1pPr marL="0" indent="0" algn="ctr">
              <a:buNone/>
              <a:defRPr sz="6200" b="0">
                <a:solidFill>
                  <a:schemeClr val="bg1"/>
                </a:solidFill>
              </a:defRPr>
            </a:lvl1pPr>
          </a:lstStyle>
          <a:p>
            <a:pPr lvl="0"/>
            <a:r>
              <a:rPr lang="en-US"/>
              <a:t>Click to edit Master text </a:t>
            </a:r>
          </a:p>
        </p:txBody>
      </p:sp>
    </p:spTree>
    <p:extLst>
      <p:ext uri="{BB962C8B-B14F-4D97-AF65-F5344CB8AC3E}">
        <p14:creationId xmlns:p14="http://schemas.microsoft.com/office/powerpoint/2010/main" val="1748003236"/>
      </p:ext>
    </p:extLst>
  </p:cSld>
  <p:clrMapOvr>
    <a:masterClrMapping/>
  </p:clrMapOvr>
  <mc:AlternateContent xmlns:mc="http://schemas.openxmlformats.org/markup-compatibility/2006" xmlns:p14="http://schemas.microsoft.com/office/powerpoint/2010/main">
    <mc:Choice Requires="p14">
      <p:transition spd="slow" p14:dur="1250" advClick="0" advTm="8000">
        <p14:flip dir="r"/>
      </p:transition>
    </mc:Choice>
    <mc:Fallback xmlns="">
      <p:transition spd="slow" advClick="0" advTm="8000">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9_Welcome Message">
    <p:spTree>
      <p:nvGrpSpPr>
        <p:cNvPr id="1" name=""/>
        <p:cNvGrpSpPr/>
        <p:nvPr/>
      </p:nvGrpSpPr>
      <p:grpSpPr>
        <a:xfrm>
          <a:off x="0" y="0"/>
          <a:ext cx="0" cy="0"/>
          <a:chOff x="0" y="0"/>
          <a:chExt cx="0" cy="0"/>
        </a:xfrm>
      </p:grpSpPr>
      <p:sp>
        <p:nvSpPr>
          <p:cNvPr id="3" name="Rectangle 2"/>
          <p:cNvSpPr/>
          <p:nvPr userDrawn="1"/>
        </p:nvSpPr>
        <p:spPr>
          <a:xfrm>
            <a:off x="0" y="5454316"/>
            <a:ext cx="12192000" cy="14036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p:cNvGrpSpPr/>
          <p:nvPr userDrawn="1"/>
        </p:nvGrpSpPr>
        <p:grpSpPr>
          <a:xfrm>
            <a:off x="8920584" y="5622602"/>
            <a:ext cx="2833252" cy="1002003"/>
            <a:chOff x="201705" y="174812"/>
            <a:chExt cx="3307977" cy="1169894"/>
          </a:xfrm>
        </p:grpSpPr>
        <p:sp>
          <p:nvSpPr>
            <p:cNvPr id="5" name="Rectangle 4"/>
            <p:cNvSpPr/>
            <p:nvPr/>
          </p:nvSpPr>
          <p:spPr>
            <a:xfrm>
              <a:off x="201705" y="174812"/>
              <a:ext cx="3307977" cy="11698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4340" y="223246"/>
              <a:ext cx="3182707" cy="1073027"/>
            </a:xfrm>
            <a:prstGeom prst="rect">
              <a:avLst/>
            </a:prstGeom>
          </p:spPr>
        </p:pic>
      </p:gr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66510" y="5727098"/>
            <a:ext cx="830930" cy="780216"/>
          </a:xfrm>
          <a:prstGeom prst="rect">
            <a:avLst/>
          </a:prstGeom>
        </p:spPr>
      </p:pic>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415959" y="5722978"/>
            <a:ext cx="839707" cy="788457"/>
          </a:xfrm>
          <a:prstGeom prst="rect">
            <a:avLst/>
          </a:prstGeom>
        </p:spPr>
      </p:pic>
      <p:sp>
        <p:nvSpPr>
          <p:cNvPr id="9" name="TextBox 8"/>
          <p:cNvSpPr txBox="1"/>
          <p:nvPr userDrawn="1"/>
        </p:nvSpPr>
        <p:spPr>
          <a:xfrm>
            <a:off x="1327196" y="5794041"/>
            <a:ext cx="1818503" cy="646331"/>
          </a:xfrm>
          <a:prstGeom prst="rect">
            <a:avLst/>
          </a:prstGeom>
          <a:noFill/>
        </p:spPr>
        <p:txBody>
          <a:bodyPr wrap="square" rtlCol="0">
            <a:spAutoFit/>
          </a:bodyPr>
          <a:lstStyle/>
          <a:p>
            <a:pPr defTabSz="238103">
              <a:lnSpc>
                <a:spcPct val="150000"/>
              </a:lnSpc>
            </a:pPr>
            <a:r>
              <a:rPr lang="en-US" sz="2400">
                <a:solidFill>
                  <a:srgbClr val="152269"/>
                </a:solidFill>
                <a:latin typeface="Source Sans Pro" charset="0"/>
                <a:ea typeface="Source Sans Pro" charset="0"/>
                <a:cs typeface="Source Sans Pro" charset="0"/>
              </a:rPr>
              <a:t>@</a:t>
            </a:r>
            <a:r>
              <a:rPr lang="en-US" sz="2400" err="1">
                <a:solidFill>
                  <a:srgbClr val="152269"/>
                </a:solidFill>
                <a:latin typeface="Source Sans Pro" charset="0"/>
                <a:ea typeface="Source Sans Pro" charset="0"/>
                <a:cs typeface="Source Sans Pro" charset="0"/>
              </a:rPr>
              <a:t>tcddublin</a:t>
            </a:r>
            <a:endParaRPr lang="en-US" sz="2400" spc="-39">
              <a:solidFill>
                <a:srgbClr val="152269"/>
              </a:solidFill>
              <a:latin typeface="Source Sans Pro" charset="0"/>
              <a:ea typeface="Source Sans Pro" charset="0"/>
              <a:cs typeface="Source Sans Pro" charset="0"/>
            </a:endParaRPr>
          </a:p>
        </p:txBody>
      </p:sp>
      <p:sp>
        <p:nvSpPr>
          <p:cNvPr id="10" name="TextBox 9"/>
          <p:cNvSpPr txBox="1"/>
          <p:nvPr userDrawn="1"/>
        </p:nvSpPr>
        <p:spPr>
          <a:xfrm>
            <a:off x="5246889" y="5794041"/>
            <a:ext cx="2975343" cy="646331"/>
          </a:xfrm>
          <a:prstGeom prst="rect">
            <a:avLst/>
          </a:prstGeom>
          <a:noFill/>
        </p:spPr>
        <p:txBody>
          <a:bodyPr wrap="square" rtlCol="0">
            <a:spAutoFit/>
          </a:bodyPr>
          <a:lstStyle/>
          <a:p>
            <a:pPr defTabSz="238103">
              <a:lnSpc>
                <a:spcPct val="150000"/>
              </a:lnSpc>
            </a:pPr>
            <a:r>
              <a:rPr lang="en-US" sz="2400">
                <a:solidFill>
                  <a:srgbClr val="152269"/>
                </a:solidFill>
                <a:latin typeface="Source Sans Pro" charset="0"/>
                <a:ea typeface="Source Sans Pro" charset="0"/>
                <a:cs typeface="Source Sans Pro" charset="0"/>
              </a:rPr>
              <a:t>@</a:t>
            </a:r>
            <a:r>
              <a:rPr lang="en-US" sz="2400" err="1">
                <a:solidFill>
                  <a:srgbClr val="152269"/>
                </a:solidFill>
                <a:latin typeface="Source Sans Pro" charset="0"/>
                <a:ea typeface="Source Sans Pro" charset="0"/>
                <a:cs typeface="Source Sans Pro" charset="0"/>
              </a:rPr>
              <a:t>trinitycollegedublin</a:t>
            </a:r>
            <a:endParaRPr lang="en-US" sz="2400" spc="-39">
              <a:solidFill>
                <a:srgbClr val="152269"/>
              </a:solidFill>
              <a:latin typeface="Source Sans Pro" charset="0"/>
              <a:ea typeface="Source Sans Pro" charset="0"/>
              <a:cs typeface="Source Sans Pro" charset="0"/>
            </a:endParaRPr>
          </a:p>
        </p:txBody>
      </p:sp>
      <p:pic>
        <p:nvPicPr>
          <p:cNvPr id="15" name="Picture 14"/>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848465" y="5727098"/>
            <a:ext cx="830930" cy="780216"/>
          </a:xfrm>
          <a:prstGeom prst="rect">
            <a:avLst/>
          </a:prstGeom>
        </p:spPr>
      </p:pic>
      <p:sp>
        <p:nvSpPr>
          <p:cNvPr id="16" name="Picture Placeholder 5"/>
          <p:cNvSpPr>
            <a:spLocks noGrp="1"/>
          </p:cNvSpPr>
          <p:nvPr>
            <p:ph type="pic" sz="quarter" idx="13"/>
          </p:nvPr>
        </p:nvSpPr>
        <p:spPr>
          <a:xfrm>
            <a:off x="6794090" y="0"/>
            <a:ext cx="5397910" cy="5454316"/>
          </a:xfrm>
          <a:prstGeom prst="rect">
            <a:avLst/>
          </a:prstGeom>
          <a:solidFill>
            <a:schemeClr val="bg2">
              <a:lumMod val="50000"/>
            </a:schemeClr>
          </a:solidFill>
        </p:spPr>
      </p:sp>
      <p:sp>
        <p:nvSpPr>
          <p:cNvPr id="17" name="Text Placeholder 19"/>
          <p:cNvSpPr>
            <a:spLocks noGrp="1"/>
          </p:cNvSpPr>
          <p:nvPr>
            <p:ph type="body" sz="quarter" idx="16"/>
          </p:nvPr>
        </p:nvSpPr>
        <p:spPr>
          <a:xfrm>
            <a:off x="344129" y="3829641"/>
            <a:ext cx="6105834" cy="1073619"/>
          </a:xfrm>
          <a:prstGeom prst="rect">
            <a:avLst/>
          </a:prstGeom>
        </p:spPr>
        <p:txBody>
          <a:bodyPr/>
          <a:lstStyle>
            <a:lvl1pPr marL="0" indent="0" algn="l">
              <a:buNone/>
              <a:defRPr sz="3200" b="1">
                <a:solidFill>
                  <a:schemeClr val="bg1"/>
                </a:solidFill>
              </a:defRPr>
            </a:lvl1pPr>
          </a:lstStyle>
          <a:p>
            <a:pPr lvl="0"/>
            <a:r>
              <a:rPr lang="en-US"/>
              <a:t>Click to edit Master text </a:t>
            </a:r>
          </a:p>
        </p:txBody>
      </p:sp>
      <p:sp>
        <p:nvSpPr>
          <p:cNvPr id="18" name="Text Placeholder 19"/>
          <p:cNvSpPr>
            <a:spLocks noGrp="1"/>
          </p:cNvSpPr>
          <p:nvPr>
            <p:ph type="body" sz="quarter" idx="15"/>
          </p:nvPr>
        </p:nvSpPr>
        <p:spPr>
          <a:xfrm>
            <a:off x="344129" y="849593"/>
            <a:ext cx="6105834" cy="2886130"/>
          </a:xfrm>
          <a:prstGeom prst="rect">
            <a:avLst/>
          </a:prstGeom>
        </p:spPr>
        <p:txBody>
          <a:bodyPr/>
          <a:lstStyle>
            <a:lvl1pPr marL="0" indent="0" algn="l">
              <a:buNone/>
              <a:defRPr sz="6000" b="0">
                <a:solidFill>
                  <a:schemeClr val="bg1"/>
                </a:solidFill>
              </a:defRPr>
            </a:lvl1pPr>
          </a:lstStyle>
          <a:p>
            <a:pPr lvl="0"/>
            <a:r>
              <a:rPr lang="en-US"/>
              <a:t>Click to edit Master text </a:t>
            </a:r>
          </a:p>
        </p:txBody>
      </p:sp>
    </p:spTree>
    <p:extLst>
      <p:ext uri="{BB962C8B-B14F-4D97-AF65-F5344CB8AC3E}">
        <p14:creationId xmlns:p14="http://schemas.microsoft.com/office/powerpoint/2010/main" val="3335700492"/>
      </p:ext>
    </p:extLst>
  </p:cSld>
  <p:clrMapOvr>
    <a:masterClrMapping/>
  </p:clrMapOvr>
  <mc:AlternateContent xmlns:mc="http://schemas.openxmlformats.org/markup-compatibility/2006" xmlns:p14="http://schemas.microsoft.com/office/powerpoint/2010/main">
    <mc:Choice Requires="p14">
      <p:transition spd="slow" p14:dur="1250" advClick="0" advTm="8000">
        <p14:flip dir="r"/>
      </p:transition>
    </mc:Choice>
    <mc:Fallback xmlns="">
      <p:transition spd="slow" advClick="0" advTm="8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0000" fill="hold" grpId="0" nodeType="withEffect" p14:presetBounceEnd="50000">
                                      <p:stCondLst>
                                        <p:cond delay="1000"/>
                                      </p:stCondLst>
                                      <p:childTnLst>
                                        <p:set>
                                          <p:cBhvr>
                                            <p:cTn id="6" dur="1" fill="hold">
                                              <p:stCondLst>
                                                <p:cond delay="0"/>
                                              </p:stCondLst>
                                            </p:cTn>
                                            <p:tgtEl>
                                              <p:spTgt spid="9"/>
                                            </p:tgtEl>
                                            <p:attrNameLst>
                                              <p:attrName>style.visibility</p:attrName>
                                            </p:attrNameLst>
                                          </p:cBhvr>
                                          <p:to>
                                            <p:strVal val="visible"/>
                                          </p:to>
                                        </p:set>
                                        <p:anim calcmode="lin" valueType="num" p14:bounceEnd="50000">
                                          <p:cBhvr additive="base">
                                            <p:cTn id="7" dur="2000" fill="hold"/>
                                            <p:tgtEl>
                                              <p:spTgt spid="9"/>
                                            </p:tgtEl>
                                            <p:attrNameLst>
                                              <p:attrName>ppt_x</p:attrName>
                                            </p:attrNameLst>
                                          </p:cBhvr>
                                          <p:tavLst>
                                            <p:tav tm="0">
                                              <p:val>
                                                <p:strVal val="#ppt_x"/>
                                              </p:val>
                                            </p:tav>
                                            <p:tav tm="100000">
                                              <p:val>
                                                <p:strVal val="#ppt_x"/>
                                              </p:val>
                                            </p:tav>
                                          </p:tavLst>
                                        </p:anim>
                                        <p:anim calcmode="lin" valueType="num" p14:bounceEnd="50000">
                                          <p:cBhvr additive="base">
                                            <p:cTn id="8" dur="2000" fill="hold"/>
                                            <p:tgtEl>
                                              <p:spTgt spid="9"/>
                                            </p:tgtEl>
                                            <p:attrNameLst>
                                              <p:attrName>ppt_y</p:attrName>
                                            </p:attrNameLst>
                                          </p:cBhvr>
                                          <p:tavLst>
                                            <p:tav tm="0">
                                              <p:val>
                                                <p:strVal val="0-#ppt_h/2"/>
                                              </p:val>
                                            </p:tav>
                                            <p:tav tm="100000">
                                              <p:val>
                                                <p:strVal val="#ppt_y"/>
                                              </p:val>
                                            </p:tav>
                                          </p:tavLst>
                                        </p:anim>
                                      </p:childTnLst>
                                    </p:cTn>
                                  </p:par>
                                  <p:par>
                                    <p:cTn id="9" presetID="2" presetClass="entr" presetSubtype="1" accel="50000" fill="hold" grpId="0" nodeType="withEffect" p14:presetBounceEnd="50000">
                                      <p:stCondLst>
                                        <p:cond delay="1000"/>
                                      </p:stCondLst>
                                      <p:childTnLst>
                                        <p:set>
                                          <p:cBhvr>
                                            <p:cTn id="10" dur="1" fill="hold">
                                              <p:stCondLst>
                                                <p:cond delay="0"/>
                                              </p:stCondLst>
                                            </p:cTn>
                                            <p:tgtEl>
                                              <p:spTgt spid="10"/>
                                            </p:tgtEl>
                                            <p:attrNameLst>
                                              <p:attrName>style.visibility</p:attrName>
                                            </p:attrNameLst>
                                          </p:cBhvr>
                                          <p:to>
                                            <p:strVal val="visible"/>
                                          </p:to>
                                        </p:set>
                                        <p:anim calcmode="lin" valueType="num" p14:bounceEnd="50000">
                                          <p:cBhvr additive="base">
                                            <p:cTn id="11" dur="2000" fill="hold"/>
                                            <p:tgtEl>
                                              <p:spTgt spid="10"/>
                                            </p:tgtEl>
                                            <p:attrNameLst>
                                              <p:attrName>ppt_x</p:attrName>
                                            </p:attrNameLst>
                                          </p:cBhvr>
                                          <p:tavLst>
                                            <p:tav tm="0">
                                              <p:val>
                                                <p:strVal val="#ppt_x"/>
                                              </p:val>
                                            </p:tav>
                                            <p:tav tm="100000">
                                              <p:val>
                                                <p:strVal val="#ppt_x"/>
                                              </p:val>
                                            </p:tav>
                                          </p:tavLst>
                                        </p:anim>
                                        <p:anim calcmode="lin" valueType="num" p14:bounceEnd="50000">
                                          <p:cBhvr additive="base">
                                            <p:cTn id="12" dur="2000" fill="hold"/>
                                            <p:tgtEl>
                                              <p:spTgt spid="1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0000" fill="hold" grpId="0" nodeType="withEffect">
                                      <p:stCondLst>
                                        <p:cond delay="100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2000" fill="hold"/>
                                            <p:tgtEl>
                                              <p:spTgt spid="9"/>
                                            </p:tgtEl>
                                            <p:attrNameLst>
                                              <p:attrName>ppt_x</p:attrName>
                                            </p:attrNameLst>
                                          </p:cBhvr>
                                          <p:tavLst>
                                            <p:tav tm="0">
                                              <p:val>
                                                <p:strVal val="#ppt_x"/>
                                              </p:val>
                                            </p:tav>
                                            <p:tav tm="100000">
                                              <p:val>
                                                <p:strVal val="#ppt_x"/>
                                              </p:val>
                                            </p:tav>
                                          </p:tavLst>
                                        </p:anim>
                                        <p:anim calcmode="lin" valueType="num">
                                          <p:cBhvr additive="base">
                                            <p:cTn id="8" dur="2000" fill="hold"/>
                                            <p:tgtEl>
                                              <p:spTgt spid="9"/>
                                            </p:tgtEl>
                                            <p:attrNameLst>
                                              <p:attrName>ppt_y</p:attrName>
                                            </p:attrNameLst>
                                          </p:cBhvr>
                                          <p:tavLst>
                                            <p:tav tm="0">
                                              <p:val>
                                                <p:strVal val="0-#ppt_h/2"/>
                                              </p:val>
                                            </p:tav>
                                            <p:tav tm="100000">
                                              <p:val>
                                                <p:strVal val="#ppt_y"/>
                                              </p:val>
                                            </p:tav>
                                          </p:tavLst>
                                        </p:anim>
                                      </p:childTnLst>
                                    </p:cTn>
                                  </p:par>
                                  <p:par>
                                    <p:cTn id="9" presetID="2" presetClass="entr" presetSubtype="1" accel="50000" fill="hold" grpId="0" nodeType="withEffect">
                                      <p:stCondLst>
                                        <p:cond delay="10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2000" fill="hold"/>
                                            <p:tgtEl>
                                              <p:spTgt spid="10"/>
                                            </p:tgtEl>
                                            <p:attrNameLst>
                                              <p:attrName>ppt_x</p:attrName>
                                            </p:attrNameLst>
                                          </p:cBhvr>
                                          <p:tavLst>
                                            <p:tav tm="0">
                                              <p:val>
                                                <p:strVal val="#ppt_x"/>
                                              </p:val>
                                            </p:tav>
                                            <p:tav tm="100000">
                                              <p:val>
                                                <p:strVal val="#ppt_x"/>
                                              </p:val>
                                            </p:tav>
                                          </p:tavLst>
                                        </p:anim>
                                        <p:anim calcmode="lin" valueType="num">
                                          <p:cBhvr additive="base">
                                            <p:cTn id="12" dur="2000" fill="hold"/>
                                            <p:tgtEl>
                                              <p:spTgt spid="1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0_Welcome Message">
    <p:spTree>
      <p:nvGrpSpPr>
        <p:cNvPr id="1" name=""/>
        <p:cNvGrpSpPr/>
        <p:nvPr/>
      </p:nvGrpSpPr>
      <p:grpSpPr>
        <a:xfrm>
          <a:off x="0" y="0"/>
          <a:ext cx="0" cy="0"/>
          <a:chOff x="0" y="0"/>
          <a:chExt cx="0" cy="0"/>
        </a:xfrm>
      </p:grpSpPr>
      <p:sp>
        <p:nvSpPr>
          <p:cNvPr id="3" name="Rectangle 2"/>
          <p:cNvSpPr/>
          <p:nvPr userDrawn="1"/>
        </p:nvSpPr>
        <p:spPr>
          <a:xfrm>
            <a:off x="0" y="5454316"/>
            <a:ext cx="12192000" cy="14036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p:cNvGrpSpPr/>
          <p:nvPr userDrawn="1"/>
        </p:nvGrpSpPr>
        <p:grpSpPr>
          <a:xfrm>
            <a:off x="8920584" y="5622602"/>
            <a:ext cx="2833252" cy="1002003"/>
            <a:chOff x="201705" y="174812"/>
            <a:chExt cx="3307977" cy="1169894"/>
          </a:xfrm>
        </p:grpSpPr>
        <p:sp>
          <p:nvSpPr>
            <p:cNvPr id="5" name="Rectangle 4"/>
            <p:cNvSpPr/>
            <p:nvPr/>
          </p:nvSpPr>
          <p:spPr>
            <a:xfrm>
              <a:off x="201705" y="174812"/>
              <a:ext cx="3307977" cy="11698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4340" y="223246"/>
              <a:ext cx="3182707" cy="1073027"/>
            </a:xfrm>
            <a:prstGeom prst="rect">
              <a:avLst/>
            </a:prstGeom>
          </p:spPr>
        </p:pic>
      </p:gr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66510" y="5727098"/>
            <a:ext cx="830930" cy="780216"/>
          </a:xfrm>
          <a:prstGeom prst="rect">
            <a:avLst/>
          </a:prstGeom>
        </p:spPr>
      </p:pic>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415959" y="5722978"/>
            <a:ext cx="839707" cy="788457"/>
          </a:xfrm>
          <a:prstGeom prst="rect">
            <a:avLst/>
          </a:prstGeom>
        </p:spPr>
      </p:pic>
      <p:pic>
        <p:nvPicPr>
          <p:cNvPr id="15" name="Picture 14"/>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848465" y="5727098"/>
            <a:ext cx="830930" cy="780216"/>
          </a:xfrm>
          <a:prstGeom prst="rect">
            <a:avLst/>
          </a:prstGeom>
        </p:spPr>
      </p:pic>
      <p:sp>
        <p:nvSpPr>
          <p:cNvPr id="16" name="Picture Placeholder 5"/>
          <p:cNvSpPr>
            <a:spLocks noGrp="1"/>
          </p:cNvSpPr>
          <p:nvPr>
            <p:ph type="pic" sz="quarter" idx="13"/>
          </p:nvPr>
        </p:nvSpPr>
        <p:spPr>
          <a:xfrm>
            <a:off x="6794090" y="0"/>
            <a:ext cx="5397910" cy="5454316"/>
          </a:xfrm>
          <a:prstGeom prst="rect">
            <a:avLst/>
          </a:prstGeom>
          <a:solidFill>
            <a:schemeClr val="bg2">
              <a:lumMod val="50000"/>
            </a:schemeClr>
          </a:solidFill>
        </p:spPr>
      </p:sp>
      <p:sp>
        <p:nvSpPr>
          <p:cNvPr id="17" name="Text Placeholder 19"/>
          <p:cNvSpPr>
            <a:spLocks noGrp="1"/>
          </p:cNvSpPr>
          <p:nvPr>
            <p:ph type="body" sz="quarter" idx="16"/>
          </p:nvPr>
        </p:nvSpPr>
        <p:spPr>
          <a:xfrm>
            <a:off x="344129" y="3829641"/>
            <a:ext cx="6105834" cy="1073619"/>
          </a:xfrm>
          <a:prstGeom prst="rect">
            <a:avLst/>
          </a:prstGeom>
        </p:spPr>
        <p:txBody>
          <a:bodyPr/>
          <a:lstStyle>
            <a:lvl1pPr marL="0" indent="0" algn="l">
              <a:buNone/>
              <a:defRPr sz="3200" b="1">
                <a:solidFill>
                  <a:schemeClr val="bg1"/>
                </a:solidFill>
                <a:latin typeface="Source Sans Pro" charset="0"/>
                <a:ea typeface="Source Sans Pro" charset="0"/>
                <a:cs typeface="Source Sans Pro" charset="0"/>
              </a:defRPr>
            </a:lvl1pPr>
          </a:lstStyle>
          <a:p>
            <a:pPr lvl="0"/>
            <a:r>
              <a:rPr lang="en-US"/>
              <a:t>Click to edit Master text </a:t>
            </a:r>
          </a:p>
        </p:txBody>
      </p:sp>
      <p:sp>
        <p:nvSpPr>
          <p:cNvPr id="18" name="Text Placeholder 19"/>
          <p:cNvSpPr>
            <a:spLocks noGrp="1"/>
          </p:cNvSpPr>
          <p:nvPr>
            <p:ph type="body" sz="quarter" idx="15"/>
          </p:nvPr>
        </p:nvSpPr>
        <p:spPr>
          <a:xfrm>
            <a:off x="344129" y="849593"/>
            <a:ext cx="6105834" cy="2886130"/>
          </a:xfrm>
          <a:prstGeom prst="rect">
            <a:avLst/>
          </a:prstGeom>
        </p:spPr>
        <p:txBody>
          <a:bodyPr/>
          <a:lstStyle>
            <a:lvl1pPr marL="0" indent="0" algn="l">
              <a:buNone/>
              <a:defRPr sz="6000" b="0">
                <a:solidFill>
                  <a:schemeClr val="bg1"/>
                </a:solidFill>
                <a:latin typeface="Source Sans Pro" charset="0"/>
                <a:ea typeface="Source Sans Pro" charset="0"/>
                <a:cs typeface="Source Sans Pro" charset="0"/>
              </a:defRPr>
            </a:lvl1pPr>
          </a:lstStyle>
          <a:p>
            <a:pPr lvl="0"/>
            <a:r>
              <a:rPr lang="en-US"/>
              <a:t>Click to edit Master text </a:t>
            </a:r>
          </a:p>
        </p:txBody>
      </p:sp>
      <p:sp>
        <p:nvSpPr>
          <p:cNvPr id="14" name="Text Placeholder 19"/>
          <p:cNvSpPr>
            <a:spLocks noGrp="1"/>
          </p:cNvSpPr>
          <p:nvPr>
            <p:ph type="body" sz="quarter" idx="17"/>
          </p:nvPr>
        </p:nvSpPr>
        <p:spPr>
          <a:xfrm>
            <a:off x="1405565" y="5997387"/>
            <a:ext cx="2104117" cy="442985"/>
          </a:xfrm>
          <a:prstGeom prst="rect">
            <a:avLst/>
          </a:prstGeom>
        </p:spPr>
        <p:txBody>
          <a:bodyPr/>
          <a:lstStyle>
            <a:lvl1pPr marL="0" indent="0" algn="l">
              <a:buNone/>
              <a:defRPr sz="2400" b="0">
                <a:solidFill>
                  <a:srgbClr val="022169"/>
                </a:solidFill>
                <a:latin typeface="Source Sans Pro" charset="0"/>
                <a:ea typeface="Source Sans Pro" charset="0"/>
                <a:cs typeface="Source Sans Pro" charset="0"/>
              </a:defRPr>
            </a:lvl1pPr>
          </a:lstStyle>
          <a:p>
            <a:pPr lvl="0"/>
            <a:r>
              <a:rPr lang="en-US"/>
              <a:t>Click to edit</a:t>
            </a:r>
          </a:p>
        </p:txBody>
      </p:sp>
      <p:sp>
        <p:nvSpPr>
          <p:cNvPr id="19" name="Text Placeholder 19"/>
          <p:cNvSpPr>
            <a:spLocks noGrp="1"/>
          </p:cNvSpPr>
          <p:nvPr>
            <p:ph type="body" sz="quarter" idx="18"/>
          </p:nvPr>
        </p:nvSpPr>
        <p:spPr>
          <a:xfrm>
            <a:off x="5255665" y="5997387"/>
            <a:ext cx="3088647" cy="442985"/>
          </a:xfrm>
          <a:prstGeom prst="rect">
            <a:avLst/>
          </a:prstGeom>
        </p:spPr>
        <p:txBody>
          <a:bodyPr/>
          <a:lstStyle>
            <a:lvl1pPr marL="0" indent="0" algn="l">
              <a:buNone/>
              <a:defRPr sz="2400" b="0">
                <a:solidFill>
                  <a:srgbClr val="022169"/>
                </a:solidFill>
                <a:latin typeface="Source Sans Pro" charset="0"/>
                <a:ea typeface="Source Sans Pro" charset="0"/>
                <a:cs typeface="Source Sans Pro" charset="0"/>
              </a:defRPr>
            </a:lvl1pPr>
          </a:lstStyle>
          <a:p>
            <a:pPr lvl="0"/>
            <a:r>
              <a:rPr lang="en-US"/>
              <a:t>Click to edit</a:t>
            </a:r>
          </a:p>
        </p:txBody>
      </p:sp>
    </p:spTree>
    <p:extLst>
      <p:ext uri="{BB962C8B-B14F-4D97-AF65-F5344CB8AC3E}">
        <p14:creationId xmlns:p14="http://schemas.microsoft.com/office/powerpoint/2010/main" val="2857723582"/>
      </p:ext>
    </p:extLst>
  </p:cSld>
  <p:clrMapOvr>
    <a:masterClrMapping/>
  </p:clrMapOvr>
  <mc:AlternateContent xmlns:mc="http://schemas.openxmlformats.org/markup-compatibility/2006" xmlns:p14="http://schemas.microsoft.com/office/powerpoint/2010/main">
    <mc:Choice Requires="p14">
      <p:transition spd="slow" p14:dur="1250" advClick="0" advTm="8000">
        <p14:flip dir="r"/>
      </p:transition>
    </mc:Choice>
    <mc:Fallback xmlns="">
      <p:transition spd="slow" advClick="0" advTm="8000">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10_Custom Layout">
    <p:spTree>
      <p:nvGrpSpPr>
        <p:cNvPr id="1" name=""/>
        <p:cNvGrpSpPr/>
        <p:nvPr/>
      </p:nvGrpSpPr>
      <p:grpSpPr>
        <a:xfrm>
          <a:off x="0" y="0"/>
          <a:ext cx="0" cy="0"/>
          <a:chOff x="0" y="0"/>
          <a:chExt cx="0" cy="0"/>
        </a:xfrm>
      </p:grpSpPr>
      <p:sp>
        <p:nvSpPr>
          <p:cNvPr id="3" name="Picture Placeholder 6"/>
          <p:cNvSpPr>
            <a:spLocks noGrp="1"/>
          </p:cNvSpPr>
          <p:nvPr>
            <p:ph type="pic" sz="quarter" idx="12"/>
          </p:nvPr>
        </p:nvSpPr>
        <p:spPr>
          <a:xfrm>
            <a:off x="391886" y="362857"/>
            <a:ext cx="11364685" cy="4325561"/>
          </a:xfrm>
          <a:custGeom>
            <a:avLst/>
            <a:gdLst>
              <a:gd name="connsiteX0" fmla="*/ 7548172 w 9656525"/>
              <a:gd name="connsiteY0" fmla="*/ 2712838 h 2761837"/>
              <a:gd name="connsiteX1" fmla="*/ 7547798 w 9656525"/>
              <a:gd name="connsiteY1" fmla="*/ 2745741 h 2761837"/>
              <a:gd name="connsiteX2" fmla="*/ 7514082 w 9656525"/>
              <a:gd name="connsiteY2" fmla="*/ 2747898 h 2761837"/>
              <a:gd name="connsiteX3" fmla="*/ 7514456 w 9656525"/>
              <a:gd name="connsiteY3" fmla="*/ 2714995 h 2761837"/>
              <a:gd name="connsiteX4" fmla="*/ 3732232 w 9656525"/>
              <a:gd name="connsiteY4" fmla="*/ 2657590 h 2761837"/>
              <a:gd name="connsiteX5" fmla="*/ 3729935 w 9656525"/>
              <a:gd name="connsiteY5" fmla="*/ 2658777 h 2761837"/>
              <a:gd name="connsiteX6" fmla="*/ 3716210 w 9656525"/>
              <a:gd name="connsiteY6" fmla="*/ 2662052 h 2761837"/>
              <a:gd name="connsiteX7" fmla="*/ 7264005 w 9656525"/>
              <a:gd name="connsiteY7" fmla="*/ 2517302 h 2761837"/>
              <a:gd name="connsiteX8" fmla="*/ 7263568 w 9656525"/>
              <a:gd name="connsiteY8" fmla="*/ 2555689 h 2761837"/>
              <a:gd name="connsiteX9" fmla="*/ 7212620 w 9656525"/>
              <a:gd name="connsiteY9" fmla="*/ 2591827 h 2761837"/>
              <a:gd name="connsiteX10" fmla="*/ 7188016 w 9656525"/>
              <a:gd name="connsiteY10" fmla="*/ 2533122 h 2761837"/>
              <a:gd name="connsiteX11" fmla="*/ 7264005 w 9656525"/>
              <a:gd name="connsiteY11" fmla="*/ 2517302 h 2761837"/>
              <a:gd name="connsiteX12" fmla="*/ 7550911 w 9656525"/>
              <a:gd name="connsiteY12" fmla="*/ 2471550 h 2761837"/>
              <a:gd name="connsiteX13" fmla="*/ 7684596 w 9656525"/>
              <a:gd name="connsiteY13" fmla="*/ 2567115 h 2761837"/>
              <a:gd name="connsiteX14" fmla="*/ 7860304 w 9656525"/>
              <a:gd name="connsiteY14" fmla="*/ 2670952 h 2761837"/>
              <a:gd name="connsiteX15" fmla="*/ 7859807 w 9656525"/>
              <a:gd name="connsiteY15" fmla="*/ 2714822 h 2761837"/>
              <a:gd name="connsiteX16" fmla="*/ 7724503 w 9656525"/>
              <a:gd name="connsiteY16" fmla="*/ 2761837 h 2761837"/>
              <a:gd name="connsiteX17" fmla="*/ 7632651 w 9656525"/>
              <a:gd name="connsiteY17" fmla="*/ 2690994 h 2761837"/>
              <a:gd name="connsiteX18" fmla="*/ 7662185 w 9656525"/>
              <a:gd name="connsiteY18" fmla="*/ 2686365 h 2761837"/>
              <a:gd name="connsiteX19" fmla="*/ 7691969 w 9656525"/>
              <a:gd name="connsiteY19" fmla="*/ 2659800 h 2761837"/>
              <a:gd name="connsiteX20" fmla="*/ 7650692 w 9656525"/>
              <a:gd name="connsiteY20" fmla="*/ 2585723 h 2761837"/>
              <a:gd name="connsiteX21" fmla="*/ 7525249 w 9656525"/>
              <a:gd name="connsiteY21" fmla="*/ 2506070 h 2761837"/>
              <a:gd name="connsiteX22" fmla="*/ 7550911 w 9656525"/>
              <a:gd name="connsiteY22" fmla="*/ 2471550 h 2761837"/>
              <a:gd name="connsiteX23" fmla="*/ 6609172 w 9656525"/>
              <a:gd name="connsiteY23" fmla="*/ 2418428 h 2761837"/>
              <a:gd name="connsiteX24" fmla="*/ 6627984 w 9656525"/>
              <a:gd name="connsiteY24" fmla="*/ 2419025 h 2761837"/>
              <a:gd name="connsiteX25" fmla="*/ 6624935 w 9656525"/>
              <a:gd name="connsiteY25" fmla="*/ 2421187 h 2761837"/>
              <a:gd name="connsiteX26" fmla="*/ 6607239 w 9656525"/>
              <a:gd name="connsiteY26" fmla="*/ 2418475 h 2761837"/>
              <a:gd name="connsiteX27" fmla="*/ 6606018 w 9656525"/>
              <a:gd name="connsiteY27" fmla="*/ 2418288 h 2761837"/>
              <a:gd name="connsiteX28" fmla="*/ 6607239 w 9656525"/>
              <a:gd name="connsiteY28" fmla="*/ 2418475 h 2761837"/>
              <a:gd name="connsiteX29" fmla="*/ 6565993 w 9656525"/>
              <a:gd name="connsiteY29" fmla="*/ 2419477 h 2761837"/>
              <a:gd name="connsiteX30" fmla="*/ 6606018 w 9656525"/>
              <a:gd name="connsiteY30" fmla="*/ 2418288 h 2761837"/>
              <a:gd name="connsiteX31" fmla="*/ 6928451 w 9656525"/>
              <a:gd name="connsiteY31" fmla="*/ 2396291 h 2761837"/>
              <a:gd name="connsiteX32" fmla="*/ 6928203 w 9656525"/>
              <a:gd name="connsiteY32" fmla="*/ 2418226 h 2761837"/>
              <a:gd name="connsiteX33" fmla="*/ 6877627 w 9656525"/>
              <a:gd name="connsiteY33" fmla="*/ 2421461 h 2761837"/>
              <a:gd name="connsiteX34" fmla="*/ 6877876 w 9656525"/>
              <a:gd name="connsiteY34" fmla="*/ 2399526 h 2761837"/>
              <a:gd name="connsiteX35" fmla="*/ 4235183 w 9656525"/>
              <a:gd name="connsiteY35" fmla="*/ 2390745 h 2761837"/>
              <a:gd name="connsiteX36" fmla="*/ 4238879 w 9656525"/>
              <a:gd name="connsiteY36" fmla="*/ 2391957 h 2761837"/>
              <a:gd name="connsiteX37" fmla="*/ 4233073 w 9656525"/>
              <a:gd name="connsiteY37" fmla="*/ 2393356 h 2761837"/>
              <a:gd name="connsiteX38" fmla="*/ 5900951 w 9656525"/>
              <a:gd name="connsiteY38" fmla="*/ 2385301 h 2761837"/>
              <a:gd name="connsiteX39" fmla="*/ 6523970 w 9656525"/>
              <a:gd name="connsiteY39" fmla="*/ 2411205 h 2761837"/>
              <a:gd name="connsiteX40" fmla="*/ 6422633 w 9656525"/>
              <a:gd name="connsiteY40" fmla="*/ 2434127 h 2761837"/>
              <a:gd name="connsiteX41" fmla="*/ 5799613 w 9656525"/>
              <a:gd name="connsiteY41" fmla="*/ 2408223 h 2761837"/>
              <a:gd name="connsiteX42" fmla="*/ 5900951 w 9656525"/>
              <a:gd name="connsiteY42" fmla="*/ 2385301 h 2761837"/>
              <a:gd name="connsiteX43" fmla="*/ 3206194 w 9656525"/>
              <a:gd name="connsiteY43" fmla="*/ 2327527 h 2761837"/>
              <a:gd name="connsiteX44" fmla="*/ 3205697 w 9656525"/>
              <a:gd name="connsiteY44" fmla="*/ 2371399 h 2761837"/>
              <a:gd name="connsiteX45" fmla="*/ 3171980 w 9656525"/>
              <a:gd name="connsiteY45" fmla="*/ 2373555 h 2761837"/>
              <a:gd name="connsiteX46" fmla="*/ 3172478 w 9656525"/>
              <a:gd name="connsiteY46" fmla="*/ 2329685 h 2761837"/>
              <a:gd name="connsiteX47" fmla="*/ 4705860 w 9656525"/>
              <a:gd name="connsiteY47" fmla="*/ 2297354 h 2761837"/>
              <a:gd name="connsiteX48" fmla="*/ 4815129 w 9656525"/>
              <a:gd name="connsiteY48" fmla="*/ 2317763 h 2761837"/>
              <a:gd name="connsiteX49" fmla="*/ 4806513 w 9656525"/>
              <a:gd name="connsiteY49" fmla="*/ 2334754 h 2761837"/>
              <a:gd name="connsiteX50" fmla="*/ 4705673 w 9656525"/>
              <a:gd name="connsiteY50" fmla="*/ 2313806 h 2761837"/>
              <a:gd name="connsiteX51" fmla="*/ 4015530 w 9656525"/>
              <a:gd name="connsiteY51" fmla="*/ 2264796 h 2761837"/>
              <a:gd name="connsiteX52" fmla="*/ 4023524 w 9656525"/>
              <a:gd name="connsiteY52" fmla="*/ 2302644 h 2761837"/>
              <a:gd name="connsiteX53" fmla="*/ 4031642 w 9656525"/>
              <a:gd name="connsiteY53" fmla="*/ 2329524 h 2761837"/>
              <a:gd name="connsiteX54" fmla="*/ 4124365 w 9656525"/>
              <a:gd name="connsiteY54" fmla="*/ 2323592 h 2761837"/>
              <a:gd name="connsiteX55" fmla="*/ 4124862 w 9656525"/>
              <a:gd name="connsiteY55" fmla="*/ 2279722 h 2761837"/>
              <a:gd name="connsiteX56" fmla="*/ 4015530 w 9656525"/>
              <a:gd name="connsiteY56" fmla="*/ 2264796 h 2761837"/>
              <a:gd name="connsiteX57" fmla="*/ 3907194 w 9656525"/>
              <a:gd name="connsiteY57" fmla="*/ 2162129 h 2761837"/>
              <a:gd name="connsiteX58" fmla="*/ 3998734 w 9656525"/>
              <a:gd name="connsiteY58" fmla="*/ 2260390 h 2761837"/>
              <a:gd name="connsiteX59" fmla="*/ 4066168 w 9656525"/>
              <a:gd name="connsiteY59" fmla="*/ 2256077 h 2761837"/>
              <a:gd name="connsiteX60" fmla="*/ 4091706 w 9656525"/>
              <a:gd name="connsiteY60" fmla="*/ 2232524 h 2761837"/>
              <a:gd name="connsiteX61" fmla="*/ 4184054 w 9656525"/>
              <a:gd name="connsiteY61" fmla="*/ 2259495 h 2761837"/>
              <a:gd name="connsiteX62" fmla="*/ 4142219 w 9656525"/>
              <a:gd name="connsiteY62" fmla="*/ 2234772 h 2761837"/>
              <a:gd name="connsiteX63" fmla="*/ 4182630 w 9656525"/>
              <a:gd name="connsiteY63" fmla="*/ 2199308 h 2761837"/>
              <a:gd name="connsiteX64" fmla="*/ 4168003 w 9656525"/>
              <a:gd name="connsiteY64" fmla="*/ 2189284 h 2761837"/>
              <a:gd name="connsiteX65" fmla="*/ 3907194 w 9656525"/>
              <a:gd name="connsiteY65" fmla="*/ 2162129 h 2761837"/>
              <a:gd name="connsiteX66" fmla="*/ 3679790 w 9656525"/>
              <a:gd name="connsiteY66" fmla="*/ 2160237 h 2761837"/>
              <a:gd name="connsiteX67" fmla="*/ 3654379 w 9656525"/>
              <a:gd name="connsiteY67" fmla="*/ 2172822 h 2761837"/>
              <a:gd name="connsiteX68" fmla="*/ 3704581 w 9656525"/>
              <a:gd name="connsiteY68" fmla="*/ 2202489 h 2761837"/>
              <a:gd name="connsiteX69" fmla="*/ 3721627 w 9656525"/>
              <a:gd name="connsiteY69" fmla="*/ 2184959 h 2761837"/>
              <a:gd name="connsiteX70" fmla="*/ 2238480 w 9656525"/>
              <a:gd name="connsiteY70" fmla="*/ 2008936 h 2761837"/>
              <a:gd name="connsiteX71" fmla="*/ 2247444 w 9656525"/>
              <a:gd name="connsiteY71" fmla="*/ 2010748 h 2761837"/>
              <a:gd name="connsiteX72" fmla="*/ 2257919 w 9656525"/>
              <a:gd name="connsiteY72" fmla="*/ 2015558 h 2761837"/>
              <a:gd name="connsiteX73" fmla="*/ 2239032 w 9656525"/>
              <a:gd name="connsiteY73" fmla="*/ 2009918 h 2761837"/>
              <a:gd name="connsiteX74" fmla="*/ 6372006 w 9656525"/>
              <a:gd name="connsiteY74" fmla="*/ 1885273 h 2761837"/>
              <a:gd name="connsiteX75" fmla="*/ 6327706 w 9656525"/>
              <a:gd name="connsiteY75" fmla="*/ 1892216 h 2761837"/>
              <a:gd name="connsiteX76" fmla="*/ 6411750 w 9656525"/>
              <a:gd name="connsiteY76" fmla="*/ 1908760 h 2761837"/>
              <a:gd name="connsiteX77" fmla="*/ 6454083 w 9656525"/>
              <a:gd name="connsiteY77" fmla="*/ 1889612 h 2761837"/>
              <a:gd name="connsiteX78" fmla="*/ 6372006 w 9656525"/>
              <a:gd name="connsiteY78" fmla="*/ 1885273 h 2761837"/>
              <a:gd name="connsiteX79" fmla="*/ 6783260 w 9656525"/>
              <a:gd name="connsiteY79" fmla="*/ 1830196 h 2761837"/>
              <a:gd name="connsiteX80" fmla="*/ 6529884 w 9656525"/>
              <a:gd name="connsiteY80" fmla="*/ 1890242 h 2761837"/>
              <a:gd name="connsiteX81" fmla="*/ 6664442 w 9656525"/>
              <a:gd name="connsiteY81" fmla="*/ 1909034 h 2761837"/>
              <a:gd name="connsiteX82" fmla="*/ 6766091 w 9656525"/>
              <a:gd name="connsiteY82" fmla="*/ 1858694 h 2761837"/>
              <a:gd name="connsiteX83" fmla="*/ 6825033 w 9656525"/>
              <a:gd name="connsiteY83" fmla="*/ 1860403 h 2761837"/>
              <a:gd name="connsiteX84" fmla="*/ 7137166 w 9656525"/>
              <a:gd name="connsiteY84" fmla="*/ 1818517 h 2761837"/>
              <a:gd name="connsiteX85" fmla="*/ 7136979 w 9656525"/>
              <a:gd name="connsiteY85" fmla="*/ 1834968 h 2761837"/>
              <a:gd name="connsiteX86" fmla="*/ 7086403 w 9656525"/>
              <a:gd name="connsiteY86" fmla="*/ 1838204 h 2761837"/>
              <a:gd name="connsiteX87" fmla="*/ 7086591 w 9656525"/>
              <a:gd name="connsiteY87" fmla="*/ 1821752 h 2761837"/>
              <a:gd name="connsiteX88" fmla="*/ 5007670 w 9656525"/>
              <a:gd name="connsiteY88" fmla="*/ 1680745 h 2761837"/>
              <a:gd name="connsiteX89" fmla="*/ 6126835 w 9656525"/>
              <a:gd name="connsiteY89" fmla="*/ 1779029 h 2761837"/>
              <a:gd name="connsiteX90" fmla="*/ 6202200 w 9656525"/>
              <a:gd name="connsiteY90" fmla="*/ 1818047 h 2761837"/>
              <a:gd name="connsiteX91" fmla="*/ 6522326 w 9656525"/>
              <a:gd name="connsiteY91" fmla="*/ 1814009 h 2761837"/>
              <a:gd name="connsiteX92" fmla="*/ 6758346 w 9656525"/>
              <a:gd name="connsiteY92" fmla="*/ 1798911 h 2761837"/>
              <a:gd name="connsiteX93" fmla="*/ 6977072 w 9656525"/>
              <a:gd name="connsiteY93" fmla="*/ 1823278 h 2761837"/>
              <a:gd name="connsiteX94" fmla="*/ 6841830 w 9656525"/>
              <a:gd name="connsiteY94" fmla="*/ 1864808 h 2761837"/>
              <a:gd name="connsiteX95" fmla="*/ 6883727 w 9656525"/>
              <a:gd name="connsiteY95" fmla="*/ 1884047 h 2761837"/>
              <a:gd name="connsiteX96" fmla="*/ 7381054 w 9656525"/>
              <a:gd name="connsiteY96" fmla="*/ 1852234 h 2761837"/>
              <a:gd name="connsiteX97" fmla="*/ 7289204 w 9656525"/>
              <a:gd name="connsiteY97" fmla="*/ 1781392 h 2761837"/>
              <a:gd name="connsiteX98" fmla="*/ 7331662 w 9656525"/>
              <a:gd name="connsiteY98" fmla="*/ 1751277 h 2761837"/>
              <a:gd name="connsiteX99" fmla="*/ 7230480 w 9656525"/>
              <a:gd name="connsiteY99" fmla="*/ 1760489 h 2761837"/>
              <a:gd name="connsiteX100" fmla="*/ 7217376 w 9656525"/>
              <a:gd name="connsiteY100" fmla="*/ 1762923 h 2761837"/>
              <a:gd name="connsiteX101" fmla="*/ 7243591 w 9656525"/>
              <a:gd name="connsiteY101" fmla="*/ 1764788 h 2761837"/>
              <a:gd name="connsiteX102" fmla="*/ 7272470 w 9656525"/>
              <a:gd name="connsiteY102" fmla="*/ 1771502 h 2761837"/>
              <a:gd name="connsiteX103" fmla="*/ 7255300 w 9656525"/>
              <a:gd name="connsiteY103" fmla="*/ 1800001 h 2761837"/>
              <a:gd name="connsiteX104" fmla="*/ 7044569 w 9656525"/>
              <a:gd name="connsiteY104" fmla="*/ 1813480 h 2761837"/>
              <a:gd name="connsiteX105" fmla="*/ 7002920 w 9656525"/>
              <a:gd name="connsiteY105" fmla="*/ 1772306 h 2761837"/>
              <a:gd name="connsiteX106" fmla="*/ 6354674 w 9656525"/>
              <a:gd name="connsiteY106" fmla="*/ 1742536 h 2761837"/>
              <a:gd name="connsiteX107" fmla="*/ 6261891 w 9656525"/>
              <a:gd name="connsiteY107" fmla="*/ 1753951 h 2761837"/>
              <a:gd name="connsiteX108" fmla="*/ 5647299 w 9656525"/>
              <a:gd name="connsiteY108" fmla="*/ 1727507 h 2761837"/>
              <a:gd name="connsiteX109" fmla="*/ 5369631 w 9656525"/>
              <a:gd name="connsiteY109" fmla="*/ 1701430 h 2761837"/>
              <a:gd name="connsiteX110" fmla="*/ 5007670 w 9656525"/>
              <a:gd name="connsiteY110" fmla="*/ 1680745 h 2761837"/>
              <a:gd name="connsiteX111" fmla="*/ 2413817 w 9656525"/>
              <a:gd name="connsiteY111" fmla="*/ 1638437 h 2761837"/>
              <a:gd name="connsiteX112" fmla="*/ 2362929 w 9656525"/>
              <a:gd name="connsiteY112" fmla="*/ 1669092 h 2761837"/>
              <a:gd name="connsiteX113" fmla="*/ 2387471 w 9656525"/>
              <a:gd name="connsiteY113" fmla="*/ 1733279 h 2761837"/>
              <a:gd name="connsiteX114" fmla="*/ 2455154 w 9656525"/>
              <a:gd name="connsiteY114" fmla="*/ 1707030 h 2761837"/>
              <a:gd name="connsiteX115" fmla="*/ 2455776 w 9656525"/>
              <a:gd name="connsiteY115" fmla="*/ 1652192 h 2761837"/>
              <a:gd name="connsiteX116" fmla="*/ 2413817 w 9656525"/>
              <a:gd name="connsiteY116" fmla="*/ 1638437 h 2761837"/>
              <a:gd name="connsiteX117" fmla="*/ 2331890 w 9656525"/>
              <a:gd name="connsiteY117" fmla="*/ 1435444 h 2761837"/>
              <a:gd name="connsiteX118" fmla="*/ 2330982 w 9656525"/>
              <a:gd name="connsiteY118" fmla="*/ 1435502 h 2761837"/>
              <a:gd name="connsiteX119" fmla="*/ 2288633 w 9656525"/>
              <a:gd name="connsiteY119" fmla="*/ 1443831 h 2761837"/>
              <a:gd name="connsiteX120" fmla="*/ 2273405 w 9656525"/>
              <a:gd name="connsiteY120" fmla="*/ 1439185 h 2761837"/>
              <a:gd name="connsiteX121" fmla="*/ 2239167 w 9656525"/>
              <a:gd name="connsiteY121" fmla="*/ 1441376 h 2761837"/>
              <a:gd name="connsiteX122" fmla="*/ 2238919 w 9656525"/>
              <a:gd name="connsiteY122" fmla="*/ 1463311 h 2761837"/>
              <a:gd name="connsiteX123" fmla="*/ 2331640 w 9656525"/>
              <a:gd name="connsiteY123" fmla="*/ 1457379 h 2761837"/>
              <a:gd name="connsiteX124" fmla="*/ 7400437 w 9656525"/>
              <a:gd name="connsiteY124" fmla="*/ 1308640 h 2761837"/>
              <a:gd name="connsiteX125" fmla="*/ 7410949 w 9656525"/>
              <a:gd name="connsiteY125" fmla="*/ 1323841 h 2761837"/>
              <a:gd name="connsiteX126" fmla="*/ 7362661 w 9656525"/>
              <a:gd name="connsiteY126" fmla="*/ 1346290 h 2761837"/>
              <a:gd name="connsiteX127" fmla="*/ 7360547 w 9656525"/>
              <a:gd name="connsiteY127" fmla="*/ 1330053 h 2761837"/>
              <a:gd name="connsiteX128" fmla="*/ 7497617 w 9656525"/>
              <a:gd name="connsiteY128" fmla="*/ 1137193 h 2761837"/>
              <a:gd name="connsiteX129" fmla="*/ 7405216 w 9656525"/>
              <a:gd name="connsiteY129" fmla="*/ 1148582 h 2761837"/>
              <a:gd name="connsiteX130" fmla="*/ 7408033 w 9656525"/>
              <a:gd name="connsiteY130" fmla="*/ 1170231 h 2761837"/>
              <a:gd name="connsiteX131" fmla="*/ 7500434 w 9656525"/>
              <a:gd name="connsiteY131" fmla="*/ 1158842 h 2761837"/>
              <a:gd name="connsiteX132" fmla="*/ 2571168 w 9656525"/>
              <a:gd name="connsiteY132" fmla="*/ 1057075 h 2761837"/>
              <a:gd name="connsiteX133" fmla="*/ 2573281 w 9656525"/>
              <a:gd name="connsiteY133" fmla="*/ 1073311 h 2761837"/>
              <a:gd name="connsiteX134" fmla="*/ 2522879 w 9656525"/>
              <a:gd name="connsiteY134" fmla="*/ 1079523 h 2761837"/>
              <a:gd name="connsiteX135" fmla="*/ 2520769 w 9656525"/>
              <a:gd name="connsiteY135" fmla="*/ 1063287 h 2761837"/>
              <a:gd name="connsiteX136" fmla="*/ 2768545 w 9656525"/>
              <a:gd name="connsiteY136" fmla="*/ 999753 h 2761837"/>
              <a:gd name="connsiteX137" fmla="*/ 2272941 w 9656525"/>
              <a:gd name="connsiteY137" fmla="*/ 1060840 h 2761837"/>
              <a:gd name="connsiteX138" fmla="*/ 2375201 w 9656525"/>
              <a:gd name="connsiteY138" fmla="*/ 1125220 h 2761837"/>
              <a:gd name="connsiteX139" fmla="*/ 2336721 w 9656525"/>
              <a:gd name="connsiteY139" fmla="*/ 1157458 h 2761837"/>
              <a:gd name="connsiteX140" fmla="*/ 2437169 w 9656525"/>
              <a:gd name="connsiteY140" fmla="*/ 1142328 h 2761837"/>
              <a:gd name="connsiteX141" fmla="*/ 2450002 w 9656525"/>
              <a:gd name="connsiteY141" fmla="*/ 1139145 h 2761837"/>
              <a:gd name="connsiteX142" fmla="*/ 2423386 w 9656525"/>
              <a:gd name="connsiteY142" fmla="*/ 1138872 h 2761837"/>
              <a:gd name="connsiteX143" fmla="*/ 2393408 w 9656525"/>
              <a:gd name="connsiteY143" fmla="*/ 1133974 h 2761837"/>
              <a:gd name="connsiteX144" fmla="*/ 2406689 w 9656525"/>
              <a:gd name="connsiteY144" fmla="*/ 1104843 h 2761837"/>
              <a:gd name="connsiteX145" fmla="*/ 2616691 w 9656525"/>
              <a:gd name="connsiteY145" fmla="*/ 1078958 h 2761837"/>
              <a:gd name="connsiteX146" fmla="*/ 2664323 w 9656525"/>
              <a:gd name="connsiteY146" fmla="*/ 1117078 h 2761837"/>
              <a:gd name="connsiteX147" fmla="*/ 3320281 w 9656525"/>
              <a:gd name="connsiteY147" fmla="*/ 1107709 h 2761837"/>
              <a:gd name="connsiteX148" fmla="*/ 3411977 w 9656525"/>
              <a:gd name="connsiteY148" fmla="*/ 1090907 h 2761837"/>
              <a:gd name="connsiteX149" fmla="*/ 4033630 w 9656525"/>
              <a:gd name="connsiteY149" fmla="*/ 1080268 h 2761837"/>
              <a:gd name="connsiteX150" fmla="*/ 4316464 w 9656525"/>
              <a:gd name="connsiteY150" fmla="*/ 1089396 h 2761837"/>
              <a:gd name="connsiteX151" fmla="*/ 4683299 w 9656525"/>
              <a:gd name="connsiteY151" fmla="*/ 1088171 h 2761837"/>
              <a:gd name="connsiteX152" fmla="*/ 3544267 w 9656525"/>
              <a:gd name="connsiteY152" fmla="*/ 1058104 h 2761837"/>
              <a:gd name="connsiteX153" fmla="*/ 3463031 w 9656525"/>
              <a:gd name="connsiteY153" fmla="*/ 1024125 h 2761837"/>
              <a:gd name="connsiteX154" fmla="*/ 3141718 w 9656525"/>
              <a:gd name="connsiteY154" fmla="*/ 1047235 h 2761837"/>
              <a:gd name="connsiteX155" fmla="*/ 2906516 w 9656525"/>
              <a:gd name="connsiteY155" fmla="*/ 1076227 h 2761837"/>
              <a:gd name="connsiteX156" fmla="*/ 2683187 w 9656525"/>
              <a:gd name="connsiteY156" fmla="*/ 1065262 h 2761837"/>
              <a:gd name="connsiteX157" fmla="*/ 2813361 w 9656525"/>
              <a:gd name="connsiteY157" fmla="*/ 1016224 h 2761837"/>
              <a:gd name="connsiteX158" fmla="*/ 2768545 w 9656525"/>
              <a:gd name="connsiteY158" fmla="*/ 999753 h 2761837"/>
              <a:gd name="connsiteX159" fmla="*/ 2985537 w 9656525"/>
              <a:gd name="connsiteY159" fmla="*/ 962008 h 2761837"/>
              <a:gd name="connsiteX160" fmla="*/ 2890371 w 9656525"/>
              <a:gd name="connsiteY160" fmla="*/ 1017729 h 2761837"/>
              <a:gd name="connsiteX161" fmla="*/ 2830866 w 9656525"/>
              <a:gd name="connsiteY161" fmla="*/ 1019565 h 2761837"/>
              <a:gd name="connsiteX162" fmla="*/ 2877092 w 9656525"/>
              <a:gd name="connsiteY162" fmla="*/ 1046861 h 2761837"/>
              <a:gd name="connsiteX163" fmla="*/ 3123458 w 9656525"/>
              <a:gd name="connsiteY163" fmla="*/ 972502 h 2761837"/>
              <a:gd name="connsiteX164" fmla="*/ 2985537 w 9656525"/>
              <a:gd name="connsiteY164" fmla="*/ 962008 h 2761837"/>
              <a:gd name="connsiteX165" fmla="*/ 3277451 w 9656525"/>
              <a:gd name="connsiteY165" fmla="*/ 942522 h 2761837"/>
              <a:gd name="connsiteX166" fmla="*/ 3239651 w 9656525"/>
              <a:gd name="connsiteY166" fmla="*/ 947181 h 2761837"/>
              <a:gd name="connsiteX167" fmla="*/ 3199764 w 9656525"/>
              <a:gd name="connsiteY167" fmla="*/ 968594 h 2761837"/>
              <a:gd name="connsiteX168" fmla="*/ 3326468 w 9656525"/>
              <a:gd name="connsiteY168" fmla="*/ 958475 h 2761837"/>
              <a:gd name="connsiteX169" fmla="*/ 3277451 w 9656525"/>
              <a:gd name="connsiteY169" fmla="*/ 942522 h 2761837"/>
              <a:gd name="connsiteX170" fmla="*/ 7310504 w 9656525"/>
              <a:gd name="connsiteY170" fmla="*/ 879813 h 2761837"/>
              <a:gd name="connsiteX171" fmla="*/ 7246119 w 9656525"/>
              <a:gd name="connsiteY171" fmla="*/ 909745 h 2761837"/>
              <a:gd name="connsiteX172" fmla="*/ 7253161 w 9656525"/>
              <a:gd name="connsiteY172" fmla="*/ 963865 h 2761837"/>
              <a:gd name="connsiteX173" fmla="*/ 7297275 w 9656525"/>
              <a:gd name="connsiteY173" fmla="*/ 974924 h 2761837"/>
              <a:gd name="connsiteX174" fmla="*/ 7344153 w 9656525"/>
              <a:gd name="connsiteY174" fmla="*/ 941651 h 2761837"/>
              <a:gd name="connsiteX175" fmla="*/ 7310504 w 9656525"/>
              <a:gd name="connsiteY175" fmla="*/ 879813 h 2761837"/>
              <a:gd name="connsiteX176" fmla="*/ 7401296 w 9656525"/>
              <a:gd name="connsiteY176" fmla="*/ 593675 h 2761837"/>
              <a:gd name="connsiteX177" fmla="*/ 7421076 w 9656525"/>
              <a:gd name="connsiteY177" fmla="*/ 598110 h 2761837"/>
              <a:gd name="connsiteX178" fmla="*/ 7421767 w 9656525"/>
              <a:gd name="connsiteY178" fmla="*/ 599046 h 2761837"/>
              <a:gd name="connsiteX179" fmla="*/ 7412500 w 9656525"/>
              <a:gd name="connsiteY179" fmla="*/ 597792 h 2761837"/>
              <a:gd name="connsiteX180" fmla="*/ 7401296 w 9656525"/>
              <a:gd name="connsiteY180" fmla="*/ 593675 h 2761837"/>
              <a:gd name="connsiteX181" fmla="*/ 5920576 w 9656525"/>
              <a:gd name="connsiteY181" fmla="*/ 495748 h 2761837"/>
              <a:gd name="connsiteX182" fmla="*/ 5905887 w 9656525"/>
              <a:gd name="connsiteY182" fmla="*/ 514054 h 2761837"/>
              <a:gd name="connsiteX183" fmla="*/ 5951409 w 9656525"/>
              <a:gd name="connsiteY183" fmla="*/ 535939 h 2761837"/>
              <a:gd name="connsiteX184" fmla="*/ 5975200 w 9656525"/>
              <a:gd name="connsiteY184" fmla="*/ 522008 h 2761837"/>
              <a:gd name="connsiteX185" fmla="*/ 2699538 w 9656525"/>
              <a:gd name="connsiteY185" fmla="*/ 469364 h 2761837"/>
              <a:gd name="connsiteX186" fmla="*/ 2702354 w 9656525"/>
              <a:gd name="connsiteY186" fmla="*/ 491013 h 2761837"/>
              <a:gd name="connsiteX187" fmla="*/ 2651953 w 9656525"/>
              <a:gd name="connsiteY187" fmla="*/ 497226 h 2761837"/>
              <a:gd name="connsiteX188" fmla="*/ 2649136 w 9656525"/>
              <a:gd name="connsiteY188" fmla="*/ 475577 h 2761837"/>
              <a:gd name="connsiteX189" fmla="*/ 5616716 w 9656525"/>
              <a:gd name="connsiteY189" fmla="*/ 456217 h 2761837"/>
              <a:gd name="connsiteX190" fmla="*/ 5549516 w 9656525"/>
              <a:gd name="connsiteY190" fmla="*/ 464501 h 2761837"/>
              <a:gd name="connsiteX191" fmla="*/ 5527133 w 9656525"/>
              <a:gd name="connsiteY191" fmla="*/ 489255 h 2761837"/>
              <a:gd name="connsiteX192" fmla="*/ 5430507 w 9656525"/>
              <a:gd name="connsiteY192" fmla="*/ 468172 h 2761837"/>
              <a:gd name="connsiteX193" fmla="*/ 5476028 w 9656525"/>
              <a:gd name="connsiteY193" fmla="*/ 490056 h 2761837"/>
              <a:gd name="connsiteX194" fmla="*/ 5456463 w 9656525"/>
              <a:gd name="connsiteY194" fmla="*/ 536460 h 2761837"/>
              <a:gd name="connsiteX195" fmla="*/ 5722495 w 9656525"/>
              <a:gd name="connsiteY195" fmla="*/ 547657 h 2761837"/>
              <a:gd name="connsiteX196" fmla="*/ 5616716 w 9656525"/>
              <a:gd name="connsiteY196" fmla="*/ 456217 h 2761837"/>
              <a:gd name="connsiteX197" fmla="*/ 2953650 w 9656525"/>
              <a:gd name="connsiteY197" fmla="*/ 454539 h 2761837"/>
              <a:gd name="connsiteX198" fmla="*/ 2971822 w 9656525"/>
              <a:gd name="connsiteY198" fmla="*/ 456155 h 2761837"/>
              <a:gd name="connsiteX199" fmla="*/ 2969885 w 9656525"/>
              <a:gd name="connsiteY199" fmla="*/ 456318 h 2761837"/>
              <a:gd name="connsiteX200" fmla="*/ 2950886 w 9656525"/>
              <a:gd name="connsiteY200" fmla="*/ 456853 h 2761837"/>
              <a:gd name="connsiteX201" fmla="*/ 3013155 w 9656525"/>
              <a:gd name="connsiteY201" fmla="*/ 452703 h 2761837"/>
              <a:gd name="connsiteX202" fmla="*/ 2973079 w 9656525"/>
              <a:gd name="connsiteY202" fmla="*/ 456268 h 2761837"/>
              <a:gd name="connsiteX203" fmla="*/ 2971822 w 9656525"/>
              <a:gd name="connsiteY203" fmla="*/ 456155 h 2761837"/>
              <a:gd name="connsiteX204" fmla="*/ 4794115 w 9656525"/>
              <a:gd name="connsiteY204" fmla="*/ 431138 h 2761837"/>
              <a:gd name="connsiteX205" fmla="*/ 4898437 w 9656525"/>
              <a:gd name="connsiteY205" fmla="*/ 445774 h 2761837"/>
              <a:gd name="connsiteX206" fmla="*/ 4900549 w 9656525"/>
              <a:gd name="connsiteY206" fmla="*/ 462011 h 2761837"/>
              <a:gd name="connsiteX207" fmla="*/ 4787828 w 9656525"/>
              <a:gd name="connsiteY207" fmla="*/ 448410 h 2761837"/>
              <a:gd name="connsiteX208" fmla="*/ 3785304 w 9656525"/>
              <a:gd name="connsiteY208" fmla="*/ 418014 h 2761837"/>
              <a:gd name="connsiteX209" fmla="*/ 3686618 w 9656525"/>
              <a:gd name="connsiteY209" fmla="*/ 446675 h 2761837"/>
              <a:gd name="connsiteX210" fmla="*/ 3056564 w 9656525"/>
              <a:gd name="connsiteY210" fmla="*/ 458350 h 2761837"/>
              <a:gd name="connsiteX211" fmla="*/ 3155252 w 9656525"/>
              <a:gd name="connsiteY211" fmla="*/ 429689 h 2761837"/>
              <a:gd name="connsiteX212" fmla="*/ 3785304 w 9656525"/>
              <a:gd name="connsiteY212" fmla="*/ 418014 h 2761837"/>
              <a:gd name="connsiteX213" fmla="*/ 5573962 w 9656525"/>
              <a:gd name="connsiteY213" fmla="*/ 390001 h 2761837"/>
              <a:gd name="connsiteX214" fmla="*/ 5481562 w 9656525"/>
              <a:gd name="connsiteY214" fmla="*/ 401391 h 2761837"/>
              <a:gd name="connsiteX215" fmla="*/ 5487194 w 9656525"/>
              <a:gd name="connsiteY215" fmla="*/ 444687 h 2761837"/>
              <a:gd name="connsiteX216" fmla="*/ 5599211 w 9656525"/>
              <a:gd name="connsiteY216" fmla="*/ 452877 h 2761837"/>
              <a:gd name="connsiteX217" fmla="*/ 5585883 w 9656525"/>
              <a:gd name="connsiteY217" fmla="*/ 416027 h 2761837"/>
              <a:gd name="connsiteX218" fmla="*/ 5573962 w 9656525"/>
              <a:gd name="connsiteY218" fmla="*/ 390001 h 2761837"/>
              <a:gd name="connsiteX219" fmla="*/ 5362501 w 9656525"/>
              <a:gd name="connsiteY219" fmla="*/ 339082 h 2761837"/>
              <a:gd name="connsiteX220" fmla="*/ 5360745 w 9656525"/>
              <a:gd name="connsiteY220" fmla="*/ 341783 h 2761837"/>
              <a:gd name="connsiteX221" fmla="*/ 5356860 w 9656525"/>
              <a:gd name="connsiteY221" fmla="*/ 340808 h 2761837"/>
              <a:gd name="connsiteX222" fmla="*/ 5362501 w 9656525"/>
              <a:gd name="connsiteY222" fmla="*/ 339082 h 2761837"/>
              <a:gd name="connsiteX223" fmla="*/ 2338890 w 9656525"/>
              <a:gd name="connsiteY223" fmla="*/ 321357 h 2761837"/>
              <a:gd name="connsiteX224" fmla="*/ 2371836 w 9656525"/>
              <a:gd name="connsiteY224" fmla="*/ 377784 h 2761837"/>
              <a:gd name="connsiteX225" fmla="*/ 2297641 w 9656525"/>
              <a:gd name="connsiteY225" fmla="*/ 397928 h 2761837"/>
              <a:gd name="connsiteX226" fmla="*/ 2292714 w 9656525"/>
              <a:gd name="connsiteY226" fmla="*/ 360042 h 2761837"/>
              <a:gd name="connsiteX227" fmla="*/ 6432175 w 9656525"/>
              <a:gd name="connsiteY227" fmla="*/ 295215 h 2761837"/>
              <a:gd name="connsiteX228" fmla="*/ 6437808 w 9656525"/>
              <a:gd name="connsiteY228" fmla="*/ 338510 h 2761837"/>
              <a:gd name="connsiteX229" fmla="*/ 6404209 w 9656525"/>
              <a:gd name="connsiteY229" fmla="*/ 342653 h 2761837"/>
              <a:gd name="connsiteX230" fmla="*/ 6398575 w 9656525"/>
              <a:gd name="connsiteY230" fmla="*/ 299357 h 2761837"/>
              <a:gd name="connsiteX231" fmla="*/ 2013955 w 9656525"/>
              <a:gd name="connsiteY231" fmla="*/ 185444 h 2761837"/>
              <a:gd name="connsiteX232" fmla="*/ 2018180 w 9656525"/>
              <a:gd name="connsiteY232" fmla="*/ 217918 h 2761837"/>
              <a:gd name="connsiteX233" fmla="*/ 1984579 w 9656525"/>
              <a:gd name="connsiteY233" fmla="*/ 222059 h 2761837"/>
              <a:gd name="connsiteX234" fmla="*/ 1980354 w 9656525"/>
              <a:gd name="connsiteY234" fmla="*/ 189586 h 2761837"/>
              <a:gd name="connsiteX235" fmla="*/ 1800433 w 9656525"/>
              <a:gd name="connsiteY235" fmla="*/ 184270 h 2761837"/>
              <a:gd name="connsiteX236" fmla="*/ 1902692 w 9656525"/>
              <a:gd name="connsiteY236" fmla="*/ 248650 h 2761837"/>
              <a:gd name="connsiteX237" fmla="*/ 1873643 w 9656525"/>
              <a:gd name="connsiteY237" fmla="*/ 254979 h 2761837"/>
              <a:gd name="connsiteX238" fmla="*/ 1847412 w 9656525"/>
              <a:gd name="connsiteY238" fmla="*/ 282958 h 2761837"/>
              <a:gd name="connsiteX239" fmla="*/ 1899271 w 9656525"/>
              <a:gd name="connsiteY239" fmla="*/ 353550 h 2761837"/>
              <a:gd name="connsiteX240" fmla="*/ 2036538 w 9656525"/>
              <a:gd name="connsiteY240" fmla="*/ 424613 h 2761837"/>
              <a:gd name="connsiteX241" fmla="*/ 2015562 w 9656525"/>
              <a:gd name="connsiteY241" fmla="*/ 460192 h 2761837"/>
              <a:gd name="connsiteX242" fmla="*/ 1867782 w 9656525"/>
              <a:gd name="connsiteY242" fmla="*/ 373927 h 2761837"/>
              <a:gd name="connsiteX243" fmla="*/ 1676595 w 9656525"/>
              <a:gd name="connsiteY243" fmla="*/ 282017 h 2761837"/>
              <a:gd name="connsiteX244" fmla="*/ 1670961 w 9656525"/>
              <a:gd name="connsiteY244" fmla="*/ 238721 h 2761837"/>
              <a:gd name="connsiteX245" fmla="*/ 1800433 w 9656525"/>
              <a:gd name="connsiteY245" fmla="*/ 184270 h 2761837"/>
              <a:gd name="connsiteX246" fmla="*/ 5844627 w 9656525"/>
              <a:gd name="connsiteY246" fmla="*/ 43200 h 2761837"/>
              <a:gd name="connsiteX247" fmla="*/ 5829141 w 9656525"/>
              <a:gd name="connsiteY247" fmla="*/ 48560 h 2761837"/>
              <a:gd name="connsiteX248" fmla="*/ 5831286 w 9656525"/>
              <a:gd name="connsiteY248" fmla="*/ 47252 h 2761837"/>
              <a:gd name="connsiteX249" fmla="*/ 5844627 w 9656525"/>
              <a:gd name="connsiteY249" fmla="*/ 43200 h 2761837"/>
              <a:gd name="connsiteX250" fmla="*/ 5659775 w 9656525"/>
              <a:gd name="connsiteY250" fmla="*/ 0 h 2761837"/>
              <a:gd name="connsiteX251" fmla="*/ 5827652 w 9656525"/>
              <a:gd name="connsiteY251" fmla="*/ 49074 h 2761837"/>
              <a:gd name="connsiteX252" fmla="*/ 5829141 w 9656525"/>
              <a:gd name="connsiteY252" fmla="*/ 48560 h 2761837"/>
              <a:gd name="connsiteX253" fmla="*/ 5816459 w 9656525"/>
              <a:gd name="connsiteY253" fmla="*/ 56296 h 2761837"/>
              <a:gd name="connsiteX254" fmla="*/ 5782355 w 9656525"/>
              <a:gd name="connsiteY254" fmla="*/ 89369 h 2761837"/>
              <a:gd name="connsiteX255" fmla="*/ 5923848 w 9656525"/>
              <a:gd name="connsiteY255" fmla="*/ 192904 h 2761837"/>
              <a:gd name="connsiteX256" fmla="*/ 5908556 w 9656525"/>
              <a:gd name="connsiteY256" fmla="*/ 337761 h 2761837"/>
              <a:gd name="connsiteX257" fmla="*/ 6031788 w 9656525"/>
              <a:gd name="connsiteY257" fmla="*/ 366563 h 2761837"/>
              <a:gd name="connsiteX258" fmla="*/ 6125548 w 9656525"/>
              <a:gd name="connsiteY258" fmla="*/ 300017 h 2761837"/>
              <a:gd name="connsiteX259" fmla="*/ 5988281 w 9656525"/>
              <a:gd name="connsiteY259" fmla="*/ 228954 h 2761837"/>
              <a:gd name="connsiteX260" fmla="*/ 6025352 w 9656525"/>
              <a:gd name="connsiteY260" fmla="*/ 185892 h 2761837"/>
              <a:gd name="connsiteX261" fmla="*/ 6208795 w 9656525"/>
              <a:gd name="connsiteY261" fmla="*/ 218270 h 2761837"/>
              <a:gd name="connsiteX262" fmla="*/ 6236107 w 9656525"/>
              <a:gd name="connsiteY262" fmla="*/ 231399 h 2761837"/>
              <a:gd name="connsiteX263" fmla="*/ 6284396 w 9656525"/>
              <a:gd name="connsiteY263" fmla="*/ 208951 h 2761837"/>
              <a:gd name="connsiteX264" fmla="*/ 6215132 w 9656525"/>
              <a:gd name="connsiteY264" fmla="*/ 266979 h 2761837"/>
              <a:gd name="connsiteX265" fmla="*/ 6271214 w 9656525"/>
              <a:gd name="connsiteY265" fmla="*/ 370044 h 2761837"/>
              <a:gd name="connsiteX266" fmla="*/ 6274737 w 9656525"/>
              <a:gd name="connsiteY266" fmla="*/ 397104 h 2761837"/>
              <a:gd name="connsiteX267" fmla="*/ 6362259 w 9656525"/>
              <a:gd name="connsiteY267" fmla="*/ 413810 h 2761837"/>
              <a:gd name="connsiteX268" fmla="*/ 6428752 w 9656525"/>
              <a:gd name="connsiteY268" fmla="*/ 400114 h 2761837"/>
              <a:gd name="connsiteX269" fmla="*/ 6490019 w 9656525"/>
              <a:gd name="connsiteY269" fmla="*/ 411810 h 2761837"/>
              <a:gd name="connsiteX270" fmla="*/ 6576484 w 9656525"/>
              <a:gd name="connsiteY270" fmla="*/ 420398 h 2761837"/>
              <a:gd name="connsiteX271" fmla="*/ 6633876 w 9656525"/>
              <a:gd name="connsiteY271" fmla="*/ 402327 h 2761837"/>
              <a:gd name="connsiteX272" fmla="*/ 6602365 w 9656525"/>
              <a:gd name="connsiteY272" fmla="*/ 389713 h 2761837"/>
              <a:gd name="connsiteX273" fmla="*/ 6554755 w 9656525"/>
              <a:gd name="connsiteY273" fmla="*/ 384584 h 2761837"/>
              <a:gd name="connsiteX274" fmla="*/ 6602340 w 9656525"/>
              <a:gd name="connsiteY274" fmla="*/ 356722 h 2761837"/>
              <a:gd name="connsiteX275" fmla="*/ 6744485 w 9656525"/>
              <a:gd name="connsiteY275" fmla="*/ 399689 h 2761837"/>
              <a:gd name="connsiteX276" fmla="*/ 6701780 w 9656525"/>
              <a:gd name="connsiteY276" fmla="*/ 399454 h 2761837"/>
              <a:gd name="connsiteX277" fmla="*/ 6651381 w 9656525"/>
              <a:gd name="connsiteY277" fmla="*/ 405667 h 2761837"/>
              <a:gd name="connsiteX278" fmla="*/ 6780248 w 9656525"/>
              <a:gd name="connsiteY278" fmla="*/ 477765 h 2761837"/>
              <a:gd name="connsiteX279" fmla="*/ 6783718 w 9656525"/>
              <a:gd name="connsiteY279" fmla="*/ 438845 h 2761837"/>
              <a:gd name="connsiteX280" fmla="*/ 6808920 w 9656525"/>
              <a:gd name="connsiteY280" fmla="*/ 435739 h 2761837"/>
              <a:gd name="connsiteX281" fmla="*/ 6885223 w 9656525"/>
              <a:gd name="connsiteY281" fmla="*/ 431832 h 2761837"/>
              <a:gd name="connsiteX282" fmla="*/ 6976870 w 9656525"/>
              <a:gd name="connsiteY282" fmla="*/ 349050 h 2761837"/>
              <a:gd name="connsiteX283" fmla="*/ 7044118 w 9656525"/>
              <a:gd name="connsiteY283" fmla="*/ 406748 h 2761837"/>
              <a:gd name="connsiteX284" fmla="*/ 6971335 w 9656525"/>
              <a:gd name="connsiteY284" fmla="*/ 437714 h 2761837"/>
              <a:gd name="connsiteX285" fmla="*/ 7076411 w 9656525"/>
              <a:gd name="connsiteY285" fmla="*/ 523742 h 2761837"/>
              <a:gd name="connsiteX286" fmla="*/ 7032349 w 9656525"/>
              <a:gd name="connsiteY286" fmla="*/ 578664 h 2761837"/>
              <a:gd name="connsiteX287" fmla="*/ 7149646 w 9656525"/>
              <a:gd name="connsiteY287" fmla="*/ 627443 h 2761837"/>
              <a:gd name="connsiteX288" fmla="*/ 7238274 w 9656525"/>
              <a:gd name="connsiteY288" fmla="*/ 718249 h 2761837"/>
              <a:gd name="connsiteX289" fmla="*/ 7231987 w 9656525"/>
              <a:gd name="connsiteY289" fmla="*/ 735520 h 2761837"/>
              <a:gd name="connsiteX290" fmla="*/ 7225699 w 9656525"/>
              <a:gd name="connsiteY290" fmla="*/ 752792 h 2761837"/>
              <a:gd name="connsiteX291" fmla="*/ 7316038 w 9656525"/>
              <a:gd name="connsiteY291" fmla="*/ 791147 h 2761837"/>
              <a:gd name="connsiteX292" fmla="*/ 7310454 w 9656525"/>
              <a:gd name="connsiteY292" fmla="*/ 813833 h 2761837"/>
              <a:gd name="connsiteX293" fmla="*/ 7306279 w 9656525"/>
              <a:gd name="connsiteY293" fmla="*/ 847340 h 2761837"/>
              <a:gd name="connsiteX294" fmla="*/ 7377051 w 9656525"/>
              <a:gd name="connsiteY294" fmla="*/ 932097 h 2761837"/>
              <a:gd name="connsiteX295" fmla="*/ 7397322 w 9656525"/>
              <a:gd name="connsiteY295" fmla="*/ 891108 h 2761837"/>
              <a:gd name="connsiteX296" fmla="*/ 7481321 w 9656525"/>
              <a:gd name="connsiteY296" fmla="*/ 880753 h 2761837"/>
              <a:gd name="connsiteX297" fmla="*/ 7569498 w 9656525"/>
              <a:gd name="connsiteY297" fmla="*/ 836890 h 2761837"/>
              <a:gd name="connsiteX298" fmla="*/ 7533079 w 9656525"/>
              <a:gd name="connsiteY298" fmla="*/ 819384 h 2761837"/>
              <a:gd name="connsiteX299" fmla="*/ 7546360 w 9656525"/>
              <a:gd name="connsiteY299" fmla="*/ 790251 h 2761837"/>
              <a:gd name="connsiteX300" fmla="*/ 7510999 w 9656525"/>
              <a:gd name="connsiteY300" fmla="*/ 780863 h 2761837"/>
              <a:gd name="connsiteX301" fmla="*/ 7475638 w 9656525"/>
              <a:gd name="connsiteY301" fmla="*/ 771475 h 2761837"/>
              <a:gd name="connsiteX302" fmla="*/ 7387462 w 9656525"/>
              <a:gd name="connsiteY302" fmla="*/ 815337 h 2761837"/>
              <a:gd name="connsiteX303" fmla="*/ 7479814 w 9656525"/>
              <a:gd name="connsiteY303" fmla="*/ 737967 h 2761837"/>
              <a:gd name="connsiteX304" fmla="*/ 7352354 w 9656525"/>
              <a:gd name="connsiteY304" fmla="*/ 676693 h 2761837"/>
              <a:gd name="connsiteX305" fmla="*/ 7327907 w 9656525"/>
              <a:gd name="connsiteY305" fmla="*/ 751192 h 2761837"/>
              <a:gd name="connsiteX306" fmla="*/ 7273986 w 9656525"/>
              <a:gd name="connsiteY306" fmla="*/ 730344 h 2761837"/>
              <a:gd name="connsiteX307" fmla="*/ 7311057 w 9656525"/>
              <a:gd name="connsiteY307" fmla="*/ 687283 h 2761837"/>
              <a:gd name="connsiteX308" fmla="*/ 7299137 w 9656525"/>
              <a:gd name="connsiteY308" fmla="*/ 661257 h 2761837"/>
              <a:gd name="connsiteX309" fmla="*/ 7288622 w 9656525"/>
              <a:gd name="connsiteY309" fmla="*/ 646055 h 2761837"/>
              <a:gd name="connsiteX310" fmla="*/ 7334146 w 9656525"/>
              <a:gd name="connsiteY310" fmla="*/ 667939 h 2761837"/>
              <a:gd name="connsiteX311" fmla="*/ 7362817 w 9656525"/>
              <a:gd name="connsiteY311" fmla="*/ 625912 h 2761837"/>
              <a:gd name="connsiteX312" fmla="*/ 7393624 w 9656525"/>
              <a:gd name="connsiteY312" fmla="*/ 633114 h 2761837"/>
              <a:gd name="connsiteX313" fmla="*/ 7425137 w 9656525"/>
              <a:gd name="connsiteY313" fmla="*/ 645725 h 2761837"/>
              <a:gd name="connsiteX314" fmla="*/ 7430017 w 9656525"/>
              <a:gd name="connsiteY314" fmla="*/ 617629 h 2761837"/>
              <a:gd name="connsiteX315" fmla="*/ 7426902 w 9656525"/>
              <a:gd name="connsiteY315" fmla="*/ 605984 h 2761837"/>
              <a:gd name="connsiteX316" fmla="*/ 7421767 w 9656525"/>
              <a:gd name="connsiteY316" fmla="*/ 599046 h 2761837"/>
              <a:gd name="connsiteX317" fmla="*/ 7439107 w 9656525"/>
              <a:gd name="connsiteY317" fmla="*/ 601387 h 2761837"/>
              <a:gd name="connsiteX318" fmla="*/ 7479713 w 9656525"/>
              <a:gd name="connsiteY318" fmla="*/ 606005 h 2761837"/>
              <a:gd name="connsiteX319" fmla="*/ 7586297 w 9656525"/>
              <a:gd name="connsiteY319" fmla="*/ 834819 h 2761837"/>
              <a:gd name="connsiteX320" fmla="*/ 7565396 w 9656525"/>
              <a:gd name="connsiteY320" fmla="*/ 969369 h 2761837"/>
              <a:gd name="connsiteX321" fmla="*/ 7506670 w 9656525"/>
              <a:gd name="connsiteY321" fmla="*/ 1075589 h 2761837"/>
              <a:gd name="connsiteX322" fmla="*/ 7573167 w 9656525"/>
              <a:gd name="connsiteY322" fmla="*/ 1061893 h 2761837"/>
              <a:gd name="connsiteX323" fmla="*/ 7431924 w 9656525"/>
              <a:gd name="connsiteY323" fmla="*/ 1288262 h 2761837"/>
              <a:gd name="connsiteX324" fmla="*/ 7384996 w 9656525"/>
              <a:gd name="connsiteY324" fmla="*/ 1255554 h 2761837"/>
              <a:gd name="connsiteX325" fmla="*/ 7488563 w 9656525"/>
              <a:gd name="connsiteY325" fmla="*/ 1198797 h 2761837"/>
              <a:gd name="connsiteX326" fmla="*/ 7437458 w 9656525"/>
              <a:gd name="connsiteY326" fmla="*/ 1199598 h 2761837"/>
              <a:gd name="connsiteX327" fmla="*/ 7319882 w 9656525"/>
              <a:gd name="connsiteY327" fmla="*/ 1247083 h 2761837"/>
              <a:gd name="connsiteX328" fmla="*/ 7238724 w 9656525"/>
              <a:gd name="connsiteY328" fmla="*/ 1312077 h 2761837"/>
              <a:gd name="connsiteX329" fmla="*/ 7250644 w 9656525"/>
              <a:gd name="connsiteY329" fmla="*/ 1338102 h 2761837"/>
              <a:gd name="connsiteX330" fmla="*/ 7261155 w 9656525"/>
              <a:gd name="connsiteY330" fmla="*/ 1353303 h 2761837"/>
              <a:gd name="connsiteX331" fmla="*/ 7162468 w 9656525"/>
              <a:gd name="connsiteY331" fmla="*/ 1381964 h 2761837"/>
              <a:gd name="connsiteX332" fmla="*/ 7085509 w 9656525"/>
              <a:gd name="connsiteY332" fmla="*/ 1446438 h 2761837"/>
              <a:gd name="connsiteX333" fmla="*/ 6952979 w 9656525"/>
              <a:gd name="connsiteY333" fmla="*/ 1462774 h 2761837"/>
              <a:gd name="connsiteX334" fmla="*/ 7174618 w 9656525"/>
              <a:gd name="connsiteY334" fmla="*/ 1487331 h 2761837"/>
              <a:gd name="connsiteX335" fmla="*/ 7419129 w 9656525"/>
              <a:gd name="connsiteY335" fmla="*/ 1466210 h 2761837"/>
              <a:gd name="connsiteX336" fmla="*/ 7486190 w 9656525"/>
              <a:gd name="connsiteY336" fmla="*/ 1494799 h 2761837"/>
              <a:gd name="connsiteX337" fmla="*/ 7519970 w 9656525"/>
              <a:gd name="connsiteY337" fmla="*/ 1487159 h 2761837"/>
              <a:gd name="connsiteX338" fmla="*/ 7528523 w 9656525"/>
              <a:gd name="connsiteY338" fmla="*/ 1475652 h 2761837"/>
              <a:gd name="connsiteX339" fmla="*/ 7790018 w 9656525"/>
              <a:gd name="connsiteY339" fmla="*/ 1442484 h 2761837"/>
              <a:gd name="connsiteX340" fmla="*/ 7992507 w 9656525"/>
              <a:gd name="connsiteY340" fmla="*/ 1413092 h 2761837"/>
              <a:gd name="connsiteX341" fmla="*/ 8052009 w 9656525"/>
              <a:gd name="connsiteY341" fmla="*/ 1365448 h 2761837"/>
              <a:gd name="connsiteX342" fmla="*/ 8178262 w 9656525"/>
              <a:gd name="connsiteY342" fmla="*/ 1373810 h 2761837"/>
              <a:gd name="connsiteX343" fmla="*/ 8735964 w 9656525"/>
              <a:gd name="connsiteY343" fmla="*/ 1217579 h 2761837"/>
              <a:gd name="connsiteX344" fmla="*/ 9419732 w 9656525"/>
              <a:gd name="connsiteY344" fmla="*/ 1086162 h 2761837"/>
              <a:gd name="connsiteX345" fmla="*/ 9267009 w 9656525"/>
              <a:gd name="connsiteY345" fmla="*/ 1183609 h 2761837"/>
              <a:gd name="connsiteX346" fmla="*/ 9279606 w 9656525"/>
              <a:gd name="connsiteY346" fmla="*/ 1186914 h 2761837"/>
              <a:gd name="connsiteX347" fmla="*/ 9295615 w 9656525"/>
              <a:gd name="connsiteY347" fmla="*/ 1195317 h 2761837"/>
              <a:gd name="connsiteX348" fmla="*/ 9302694 w 9656525"/>
              <a:gd name="connsiteY348" fmla="*/ 1193655 h 2761837"/>
              <a:gd name="connsiteX349" fmla="*/ 9376466 w 9656525"/>
              <a:gd name="connsiteY349" fmla="*/ 1187567 h 2761837"/>
              <a:gd name="connsiteX350" fmla="*/ 9248657 w 9656525"/>
              <a:gd name="connsiteY350" fmla="*/ 1316299 h 2761837"/>
              <a:gd name="connsiteX351" fmla="*/ 9282250 w 9656525"/>
              <a:gd name="connsiteY351" fmla="*/ 1325110 h 2761837"/>
              <a:gd name="connsiteX352" fmla="*/ 9197396 w 9656525"/>
              <a:gd name="connsiteY352" fmla="*/ 1379856 h 2761837"/>
              <a:gd name="connsiteX353" fmla="*/ 9095996 w 9656525"/>
              <a:gd name="connsiteY353" fmla="*/ 1408262 h 2761837"/>
              <a:gd name="connsiteX354" fmla="*/ 9053414 w 9656525"/>
              <a:gd name="connsiteY354" fmla="*/ 1449345 h 2761837"/>
              <a:gd name="connsiteX355" fmla="*/ 8943335 w 9656525"/>
              <a:gd name="connsiteY355" fmla="*/ 1500225 h 2761837"/>
              <a:gd name="connsiteX356" fmla="*/ 8833630 w 9656525"/>
              <a:gd name="connsiteY356" fmla="*/ 1518202 h 2761837"/>
              <a:gd name="connsiteX357" fmla="*/ 8799602 w 9656525"/>
              <a:gd name="connsiteY357" fmla="*/ 1547778 h 2761837"/>
              <a:gd name="connsiteX358" fmla="*/ 9077892 w 9656525"/>
              <a:gd name="connsiteY358" fmla="*/ 1519017 h 2761837"/>
              <a:gd name="connsiteX359" fmla="*/ 9356495 w 9656525"/>
              <a:gd name="connsiteY359" fmla="*/ 1462835 h 2761837"/>
              <a:gd name="connsiteX360" fmla="*/ 9415063 w 9656525"/>
              <a:gd name="connsiteY360" fmla="*/ 1497448 h 2761837"/>
              <a:gd name="connsiteX361" fmla="*/ 9157036 w 9656525"/>
              <a:gd name="connsiteY361" fmla="*/ 1596151 h 2761837"/>
              <a:gd name="connsiteX362" fmla="*/ 8890393 w 9656525"/>
              <a:gd name="connsiteY362" fmla="*/ 1711845 h 2761837"/>
              <a:gd name="connsiteX363" fmla="*/ 8924049 w 9656525"/>
              <a:gd name="connsiteY363" fmla="*/ 1715172 h 2761837"/>
              <a:gd name="connsiteX364" fmla="*/ 8949275 w 9656525"/>
              <a:gd name="connsiteY364" fmla="*/ 1719039 h 2761837"/>
              <a:gd name="connsiteX365" fmla="*/ 8974314 w 9656525"/>
              <a:gd name="connsiteY365" fmla="*/ 1739356 h 2761837"/>
              <a:gd name="connsiteX366" fmla="*/ 9253413 w 9656525"/>
              <a:gd name="connsiteY366" fmla="*/ 1639305 h 2761837"/>
              <a:gd name="connsiteX367" fmla="*/ 9337457 w 9656525"/>
              <a:gd name="connsiteY367" fmla="*/ 1655848 h 2761837"/>
              <a:gd name="connsiteX368" fmla="*/ 9227316 w 9656525"/>
              <a:gd name="connsiteY368" fmla="*/ 1712212 h 2761837"/>
              <a:gd name="connsiteX369" fmla="*/ 9370552 w 9656525"/>
              <a:gd name="connsiteY369" fmla="*/ 1708529 h 2761837"/>
              <a:gd name="connsiteX370" fmla="*/ 9480319 w 9656525"/>
              <a:gd name="connsiteY370" fmla="*/ 1685068 h 2761837"/>
              <a:gd name="connsiteX371" fmla="*/ 9564238 w 9656525"/>
              <a:gd name="connsiteY371" fmla="*/ 1712580 h 2761837"/>
              <a:gd name="connsiteX372" fmla="*/ 9656525 w 9656525"/>
              <a:gd name="connsiteY372" fmla="*/ 1745035 h 2761837"/>
              <a:gd name="connsiteX373" fmla="*/ 9410830 w 9656525"/>
              <a:gd name="connsiteY373" fmla="*/ 1870348 h 2761837"/>
              <a:gd name="connsiteX374" fmla="*/ 9529028 w 9656525"/>
              <a:gd name="connsiteY374" fmla="*/ 1846347 h 2761837"/>
              <a:gd name="connsiteX375" fmla="*/ 9427130 w 9656525"/>
              <a:gd name="connsiteY375" fmla="*/ 1918624 h 2761837"/>
              <a:gd name="connsiteX376" fmla="*/ 9309429 w 9656525"/>
              <a:gd name="connsiteY376" fmla="*/ 1898754 h 2761837"/>
              <a:gd name="connsiteX377" fmla="*/ 9225075 w 9656525"/>
              <a:gd name="connsiteY377" fmla="*/ 1909630 h 2761837"/>
              <a:gd name="connsiteX378" fmla="*/ 9258169 w 9656525"/>
              <a:gd name="connsiteY378" fmla="*/ 1962311 h 2761837"/>
              <a:gd name="connsiteX379" fmla="*/ 9371965 w 9656525"/>
              <a:gd name="connsiteY379" fmla="*/ 1955032 h 2761837"/>
              <a:gd name="connsiteX380" fmla="*/ 9494189 w 9656525"/>
              <a:gd name="connsiteY380" fmla="*/ 1947213 h 2761837"/>
              <a:gd name="connsiteX381" fmla="*/ 9510613 w 9656525"/>
              <a:gd name="connsiteY381" fmla="*/ 1984521 h 2761837"/>
              <a:gd name="connsiteX382" fmla="*/ 9167919 w 9656525"/>
              <a:gd name="connsiteY382" fmla="*/ 2121519 h 2761837"/>
              <a:gd name="connsiteX383" fmla="*/ 8824977 w 9656525"/>
              <a:gd name="connsiteY383" fmla="*/ 2280453 h 2761837"/>
              <a:gd name="connsiteX384" fmla="*/ 8841462 w 9656525"/>
              <a:gd name="connsiteY384" fmla="*/ 2312278 h 2761837"/>
              <a:gd name="connsiteX385" fmla="*/ 8791012 w 9656525"/>
              <a:gd name="connsiteY385" fmla="*/ 2304545 h 2761837"/>
              <a:gd name="connsiteX386" fmla="*/ 8825599 w 9656525"/>
              <a:gd name="connsiteY386" fmla="*/ 2225615 h 2761837"/>
              <a:gd name="connsiteX387" fmla="*/ 8766657 w 9656525"/>
              <a:gd name="connsiteY387" fmla="*/ 2223906 h 2761837"/>
              <a:gd name="connsiteX388" fmla="*/ 8470948 w 9656525"/>
              <a:gd name="connsiteY388" fmla="*/ 2303100 h 2761837"/>
              <a:gd name="connsiteX389" fmla="*/ 7610850 w 9656525"/>
              <a:gd name="connsiteY389" fmla="*/ 2385518 h 2761837"/>
              <a:gd name="connsiteX390" fmla="*/ 7442265 w 9656525"/>
              <a:gd name="connsiteY390" fmla="*/ 2396302 h 2761837"/>
              <a:gd name="connsiteX391" fmla="*/ 7400428 w 9656525"/>
              <a:gd name="connsiteY391" fmla="*/ 2371580 h 2761837"/>
              <a:gd name="connsiteX392" fmla="*/ 7282170 w 9656525"/>
              <a:gd name="connsiteY392" fmla="*/ 2401064 h 2761837"/>
              <a:gd name="connsiteX393" fmla="*/ 7247955 w 9656525"/>
              <a:gd name="connsiteY393" fmla="*/ 2447091 h 2761837"/>
              <a:gd name="connsiteX394" fmla="*/ 7298468 w 9656525"/>
              <a:gd name="connsiteY394" fmla="*/ 2449340 h 2761837"/>
              <a:gd name="connsiteX395" fmla="*/ 7340366 w 9656525"/>
              <a:gd name="connsiteY395" fmla="*/ 2468579 h 2761837"/>
              <a:gd name="connsiteX396" fmla="*/ 7331844 w 9656525"/>
              <a:gd name="connsiteY396" fmla="*/ 2477344 h 2761837"/>
              <a:gd name="connsiteX397" fmla="*/ 7323259 w 9656525"/>
              <a:gd name="connsiteY397" fmla="*/ 2491592 h 2761837"/>
              <a:gd name="connsiteX398" fmla="*/ 7339992 w 9656525"/>
              <a:gd name="connsiteY398" fmla="*/ 2501482 h 2761837"/>
              <a:gd name="connsiteX399" fmla="*/ 7189075 w 9656525"/>
              <a:gd name="connsiteY399" fmla="*/ 2439898 h 2761837"/>
              <a:gd name="connsiteX400" fmla="*/ 7201968 w 9656525"/>
              <a:gd name="connsiteY400" fmla="*/ 2417153 h 2761837"/>
              <a:gd name="connsiteX401" fmla="*/ 7214736 w 9656525"/>
              <a:gd name="connsiteY401" fmla="*/ 2405377 h 2761837"/>
              <a:gd name="connsiteX402" fmla="*/ 7063134 w 9656525"/>
              <a:gd name="connsiteY402" fmla="*/ 2404116 h 2761837"/>
              <a:gd name="connsiteX403" fmla="*/ 6954176 w 9656525"/>
              <a:gd name="connsiteY403" fmla="*/ 2356287 h 2761837"/>
              <a:gd name="connsiteX404" fmla="*/ 6979774 w 9656525"/>
              <a:gd name="connsiteY404" fmla="*/ 2327250 h 2761837"/>
              <a:gd name="connsiteX405" fmla="*/ 7088669 w 9656525"/>
              <a:gd name="connsiteY405" fmla="*/ 2380563 h 2761837"/>
              <a:gd name="connsiteX406" fmla="*/ 7232341 w 9656525"/>
              <a:gd name="connsiteY406" fmla="*/ 2338493 h 2761837"/>
              <a:gd name="connsiteX407" fmla="*/ 7173709 w 9656525"/>
              <a:gd name="connsiteY407" fmla="*/ 2309365 h 2761837"/>
              <a:gd name="connsiteX408" fmla="*/ 7055762 w 9656525"/>
              <a:gd name="connsiteY408" fmla="*/ 2311430 h 2761837"/>
              <a:gd name="connsiteX409" fmla="*/ 6844782 w 9656525"/>
              <a:gd name="connsiteY409" fmla="*/ 2346845 h 2761837"/>
              <a:gd name="connsiteX410" fmla="*/ 6819431 w 9656525"/>
              <a:gd name="connsiteY410" fmla="*/ 2353946 h 2761837"/>
              <a:gd name="connsiteX411" fmla="*/ 6894797 w 9656525"/>
              <a:gd name="connsiteY411" fmla="*/ 2392964 h 2761837"/>
              <a:gd name="connsiteX412" fmla="*/ 6709415 w 9656525"/>
              <a:gd name="connsiteY412" fmla="*/ 2399342 h 2761837"/>
              <a:gd name="connsiteX413" fmla="*/ 6801701 w 9656525"/>
              <a:gd name="connsiteY413" fmla="*/ 2431798 h 2761837"/>
              <a:gd name="connsiteX414" fmla="*/ 6662852 w 9656525"/>
              <a:gd name="connsiteY414" fmla="*/ 2420132 h 2761837"/>
              <a:gd name="connsiteX415" fmla="*/ 6627984 w 9656525"/>
              <a:gd name="connsiteY415" fmla="*/ 2419025 h 2761837"/>
              <a:gd name="connsiteX416" fmla="*/ 6667394 w 9656525"/>
              <a:gd name="connsiteY416" fmla="*/ 2391072 h 2761837"/>
              <a:gd name="connsiteX417" fmla="*/ 6456910 w 9656525"/>
              <a:gd name="connsiteY417" fmla="*/ 2382616 h 2761837"/>
              <a:gd name="connsiteX418" fmla="*/ 6415261 w 9656525"/>
              <a:gd name="connsiteY418" fmla="*/ 2341442 h 2761837"/>
              <a:gd name="connsiteX419" fmla="*/ 5977312 w 9656525"/>
              <a:gd name="connsiteY419" fmla="*/ 2336578 h 2761837"/>
              <a:gd name="connsiteX420" fmla="*/ 5110154 w 9656525"/>
              <a:gd name="connsiteY420" fmla="*/ 2298891 h 2761837"/>
              <a:gd name="connsiteX421" fmla="*/ 4285702 w 9656525"/>
              <a:gd name="connsiteY421" fmla="*/ 2209155 h 2761837"/>
              <a:gd name="connsiteX422" fmla="*/ 4289326 w 9656525"/>
              <a:gd name="connsiteY422" fmla="*/ 2260982 h 2761837"/>
              <a:gd name="connsiteX423" fmla="*/ 4326667 w 9656525"/>
              <a:gd name="connsiteY423" fmla="*/ 2310651 h 2761837"/>
              <a:gd name="connsiteX424" fmla="*/ 4258169 w 9656525"/>
              <a:gd name="connsiteY424" fmla="*/ 2362296 h 2761837"/>
              <a:gd name="connsiteX425" fmla="*/ 4235183 w 9656525"/>
              <a:gd name="connsiteY425" fmla="*/ 2390745 h 2761837"/>
              <a:gd name="connsiteX426" fmla="*/ 4231013 w 9656525"/>
              <a:gd name="connsiteY426" fmla="*/ 2389378 h 2761837"/>
              <a:gd name="connsiteX427" fmla="*/ 4174255 w 9656525"/>
              <a:gd name="connsiteY427" fmla="*/ 2380679 h 2761837"/>
              <a:gd name="connsiteX428" fmla="*/ 4115499 w 9656525"/>
              <a:gd name="connsiteY428" fmla="*/ 2362517 h 2761837"/>
              <a:gd name="connsiteX429" fmla="*/ 4081346 w 9656525"/>
              <a:gd name="connsiteY429" fmla="*/ 2403062 h 2761837"/>
              <a:gd name="connsiteX430" fmla="*/ 4063741 w 9656525"/>
              <a:gd name="connsiteY430" fmla="*/ 2469946 h 2761837"/>
              <a:gd name="connsiteX431" fmla="*/ 4021096 w 9656525"/>
              <a:gd name="connsiteY431" fmla="*/ 2516512 h 2761837"/>
              <a:gd name="connsiteX432" fmla="*/ 3987379 w 9656525"/>
              <a:gd name="connsiteY432" fmla="*/ 2518670 h 2761837"/>
              <a:gd name="connsiteX433" fmla="*/ 3986445 w 9656525"/>
              <a:gd name="connsiteY433" fmla="*/ 2600926 h 2761837"/>
              <a:gd name="connsiteX434" fmla="*/ 3944548 w 9656525"/>
              <a:gd name="connsiteY434" fmla="*/ 2581688 h 2761837"/>
              <a:gd name="connsiteX435" fmla="*/ 3876678 w 9656525"/>
              <a:gd name="connsiteY435" fmla="*/ 2624388 h 2761837"/>
              <a:gd name="connsiteX436" fmla="*/ 3935247 w 9656525"/>
              <a:gd name="connsiteY436" fmla="*/ 2659000 h 2761837"/>
              <a:gd name="connsiteX437" fmla="*/ 3918078 w 9656525"/>
              <a:gd name="connsiteY437" fmla="*/ 2687497 h 2761837"/>
              <a:gd name="connsiteX438" fmla="*/ 4010550 w 9656525"/>
              <a:gd name="connsiteY438" fmla="*/ 2703501 h 2761837"/>
              <a:gd name="connsiteX439" fmla="*/ 3909524 w 9656525"/>
              <a:gd name="connsiteY439" fmla="*/ 2699004 h 2761837"/>
              <a:gd name="connsiteX440" fmla="*/ 3892478 w 9656525"/>
              <a:gd name="connsiteY440" fmla="*/ 2716534 h 2761837"/>
              <a:gd name="connsiteX441" fmla="*/ 3733771 w 9656525"/>
              <a:gd name="connsiteY441" fmla="*/ 2657162 h 2761837"/>
              <a:gd name="connsiteX442" fmla="*/ 3732232 w 9656525"/>
              <a:gd name="connsiteY442" fmla="*/ 2657590 h 2761837"/>
              <a:gd name="connsiteX443" fmla="*/ 3745823 w 9656525"/>
              <a:gd name="connsiteY443" fmla="*/ 2650568 h 2761837"/>
              <a:gd name="connsiteX444" fmla="*/ 3784080 w 9656525"/>
              <a:gd name="connsiteY444" fmla="*/ 2619352 h 2761837"/>
              <a:gd name="connsiteX445" fmla="*/ 3659010 w 9656525"/>
              <a:gd name="connsiteY445" fmla="*/ 2506795 h 2761837"/>
              <a:gd name="connsiteX446" fmla="*/ 3694346 w 9656525"/>
              <a:gd name="connsiteY446" fmla="*/ 2362059 h 2761837"/>
              <a:gd name="connsiteX447" fmla="*/ 3576835 w 9656525"/>
              <a:gd name="connsiteY447" fmla="*/ 2325737 h 2761837"/>
              <a:gd name="connsiteX448" fmla="*/ 3475060 w 9656525"/>
              <a:gd name="connsiteY448" fmla="*/ 2387047 h 2761837"/>
              <a:gd name="connsiteX449" fmla="*/ 3600503 w 9656525"/>
              <a:gd name="connsiteY449" fmla="*/ 2466699 h 2761837"/>
              <a:gd name="connsiteX450" fmla="*/ 3557921 w 9656525"/>
              <a:gd name="connsiteY450" fmla="*/ 2507782 h 2761837"/>
              <a:gd name="connsiteX451" fmla="*/ 3381530 w 9656525"/>
              <a:gd name="connsiteY451" fmla="*/ 2464267 h 2761837"/>
              <a:gd name="connsiteX452" fmla="*/ 3356428 w 9656525"/>
              <a:gd name="connsiteY452" fmla="*/ 2449433 h 2761837"/>
              <a:gd name="connsiteX453" fmla="*/ 3305665 w 9656525"/>
              <a:gd name="connsiteY453" fmla="*/ 2469120 h 2761837"/>
              <a:gd name="connsiteX454" fmla="*/ 3382090 w 9656525"/>
              <a:gd name="connsiteY454" fmla="*/ 2414913 h 2761837"/>
              <a:gd name="connsiteX455" fmla="*/ 3341187 w 9656525"/>
              <a:gd name="connsiteY455" fmla="*/ 2307932 h 2761837"/>
              <a:gd name="connsiteX456" fmla="*/ 3341499 w 9656525"/>
              <a:gd name="connsiteY456" fmla="*/ 2280514 h 2761837"/>
              <a:gd name="connsiteX457" fmla="*/ 3257517 w 9656525"/>
              <a:gd name="connsiteY457" fmla="*/ 2258487 h 2761837"/>
              <a:gd name="connsiteX458" fmla="*/ 3190020 w 9656525"/>
              <a:gd name="connsiteY458" fmla="*/ 2268284 h 2761837"/>
              <a:gd name="connsiteX459" fmla="*/ 3131234 w 9656525"/>
              <a:gd name="connsiteY459" fmla="*/ 2252865 h 2761837"/>
              <a:gd name="connsiteX460" fmla="*/ 3047159 w 9656525"/>
              <a:gd name="connsiteY460" fmla="*/ 2239064 h 2761837"/>
              <a:gd name="connsiteX461" fmla="*/ 2988029 w 9656525"/>
              <a:gd name="connsiteY461" fmla="*/ 2253806 h 2761837"/>
              <a:gd name="connsiteX462" fmla="*/ 3017345 w 9656525"/>
              <a:gd name="connsiteY462" fmla="*/ 2268370 h 2761837"/>
              <a:gd name="connsiteX463" fmla="*/ 3063581 w 9656525"/>
              <a:gd name="connsiteY463" fmla="*/ 2276372 h 2761837"/>
              <a:gd name="connsiteX464" fmla="*/ 3012757 w 9656525"/>
              <a:gd name="connsiteY464" fmla="*/ 2301543 h 2761837"/>
              <a:gd name="connsiteX465" fmla="*/ 2878573 w 9656525"/>
              <a:gd name="connsiteY465" fmla="*/ 2249848 h 2761837"/>
              <a:gd name="connsiteX466" fmla="*/ 2920657 w 9656525"/>
              <a:gd name="connsiteY466" fmla="*/ 2252636 h 2761837"/>
              <a:gd name="connsiteX467" fmla="*/ 2971233 w 9656525"/>
              <a:gd name="connsiteY467" fmla="*/ 2249401 h 2761837"/>
              <a:gd name="connsiteX468" fmla="*/ 2854219 w 9656525"/>
              <a:gd name="connsiteY468" fmla="*/ 2169209 h 2761837"/>
              <a:gd name="connsiteX469" fmla="*/ 2845354 w 9656525"/>
              <a:gd name="connsiteY469" fmla="*/ 2208134 h 2761837"/>
              <a:gd name="connsiteX470" fmla="*/ 2820066 w 9656525"/>
              <a:gd name="connsiteY470" fmla="*/ 2209752 h 2761837"/>
              <a:gd name="connsiteX471" fmla="*/ 2744265 w 9656525"/>
              <a:gd name="connsiteY471" fmla="*/ 2209121 h 2761837"/>
              <a:gd name="connsiteX472" fmla="*/ 2642305 w 9656525"/>
              <a:gd name="connsiteY472" fmla="*/ 2286881 h 2761837"/>
              <a:gd name="connsiteX473" fmla="*/ 2584046 w 9656525"/>
              <a:gd name="connsiteY473" fmla="*/ 2224850 h 2761837"/>
              <a:gd name="connsiteX474" fmla="*/ 2660160 w 9656525"/>
              <a:gd name="connsiteY474" fmla="*/ 2198061 h 2761837"/>
              <a:gd name="connsiteX475" fmla="*/ 2568558 w 9656525"/>
              <a:gd name="connsiteY475" fmla="*/ 2105285 h 2761837"/>
              <a:gd name="connsiteX476" fmla="*/ 2619693 w 9656525"/>
              <a:gd name="connsiteY476" fmla="*/ 2052695 h 2761837"/>
              <a:gd name="connsiteX477" fmla="*/ 2510829 w 9656525"/>
              <a:gd name="connsiteY477" fmla="*/ 1996641 h 2761837"/>
              <a:gd name="connsiteX478" fmla="*/ 2436117 w 9656525"/>
              <a:gd name="connsiteY478" fmla="*/ 1900042 h 2761837"/>
              <a:gd name="connsiteX479" fmla="*/ 2444734 w 9656525"/>
              <a:gd name="connsiteY479" fmla="*/ 1883052 h 2761837"/>
              <a:gd name="connsiteX480" fmla="*/ 2453350 w 9656525"/>
              <a:gd name="connsiteY480" fmla="*/ 1866061 h 2761837"/>
              <a:gd name="connsiteX481" fmla="*/ 2369616 w 9656525"/>
              <a:gd name="connsiteY481" fmla="*/ 1822099 h 2761837"/>
              <a:gd name="connsiteX482" fmla="*/ 2378295 w 9656525"/>
              <a:gd name="connsiteY482" fmla="*/ 1799625 h 2761837"/>
              <a:gd name="connsiteX483" fmla="*/ 2387098 w 9656525"/>
              <a:gd name="connsiteY483" fmla="*/ 1766183 h 2761837"/>
              <a:gd name="connsiteX484" fmla="*/ 2329151 w 9656525"/>
              <a:gd name="connsiteY484" fmla="*/ 1676732 h 2761837"/>
              <a:gd name="connsiteX485" fmla="*/ 2303427 w 9656525"/>
              <a:gd name="connsiteY485" fmla="*/ 1716736 h 2761837"/>
              <a:gd name="connsiteX486" fmla="*/ 2219134 w 9656525"/>
              <a:gd name="connsiteY486" fmla="*/ 1722129 h 2761837"/>
              <a:gd name="connsiteX487" fmla="*/ 2126039 w 9656525"/>
              <a:gd name="connsiteY487" fmla="*/ 1760962 h 2761837"/>
              <a:gd name="connsiteX488" fmla="*/ 2159507 w 9656525"/>
              <a:gd name="connsiteY488" fmla="*/ 1780741 h 2761837"/>
              <a:gd name="connsiteX489" fmla="*/ 2142337 w 9656525"/>
              <a:gd name="connsiteY489" fmla="*/ 1809238 h 2761837"/>
              <a:gd name="connsiteX490" fmla="*/ 2175899 w 9656525"/>
              <a:gd name="connsiteY490" fmla="*/ 1820792 h 2761837"/>
              <a:gd name="connsiteX491" fmla="*/ 2209461 w 9656525"/>
              <a:gd name="connsiteY491" fmla="*/ 1832344 h 2761837"/>
              <a:gd name="connsiteX492" fmla="*/ 2302555 w 9656525"/>
              <a:gd name="connsiteY492" fmla="*/ 1793509 h 2761837"/>
              <a:gd name="connsiteX493" fmla="*/ 2200657 w 9656525"/>
              <a:gd name="connsiteY493" fmla="*/ 1865786 h 2761837"/>
              <a:gd name="connsiteX494" fmla="*/ 2317796 w 9656525"/>
              <a:gd name="connsiteY494" fmla="*/ 1935011 h 2761837"/>
              <a:gd name="connsiteX495" fmla="*/ 2352321 w 9656525"/>
              <a:gd name="connsiteY495" fmla="*/ 1861564 h 2761837"/>
              <a:gd name="connsiteX496" fmla="*/ 2402587 w 9656525"/>
              <a:gd name="connsiteY496" fmla="*/ 1885748 h 2761837"/>
              <a:gd name="connsiteX497" fmla="*/ 2360005 w 9656525"/>
              <a:gd name="connsiteY497" fmla="*/ 1926830 h 2761837"/>
              <a:gd name="connsiteX498" fmla="*/ 2368122 w 9656525"/>
              <a:gd name="connsiteY498" fmla="*/ 1953711 h 2761837"/>
              <a:gd name="connsiteX499" fmla="*/ 2376366 w 9656525"/>
              <a:gd name="connsiteY499" fmla="*/ 1969623 h 2761837"/>
              <a:gd name="connsiteX500" fmla="*/ 2334529 w 9656525"/>
              <a:gd name="connsiteY500" fmla="*/ 1944900 h 2761837"/>
              <a:gd name="connsiteX501" fmla="*/ 2300376 w 9656525"/>
              <a:gd name="connsiteY501" fmla="*/ 1985443 h 2761837"/>
              <a:gd name="connsiteX502" fmla="*/ 2270998 w 9656525"/>
              <a:gd name="connsiteY502" fmla="*/ 1976363 h 2761837"/>
              <a:gd name="connsiteX503" fmla="*/ 2241684 w 9656525"/>
              <a:gd name="connsiteY503" fmla="*/ 1961799 h 2761837"/>
              <a:gd name="connsiteX504" fmla="*/ 2232943 w 9656525"/>
              <a:gd name="connsiteY504" fmla="*/ 1989757 h 2761837"/>
              <a:gd name="connsiteX505" fmla="*/ 2234387 w 9656525"/>
              <a:gd name="connsiteY505" fmla="*/ 2001651 h 2761837"/>
              <a:gd name="connsiteX506" fmla="*/ 2238480 w 9656525"/>
              <a:gd name="connsiteY506" fmla="*/ 2008936 h 2761837"/>
              <a:gd name="connsiteX507" fmla="*/ 2221707 w 9656525"/>
              <a:gd name="connsiteY507" fmla="*/ 2005546 h 2761837"/>
              <a:gd name="connsiteX508" fmla="*/ 2182305 w 9656525"/>
              <a:gd name="connsiteY508" fmla="*/ 1998476 h 2761837"/>
              <a:gd name="connsiteX509" fmla="*/ 2109179 w 9656525"/>
              <a:gd name="connsiteY509" fmla="*/ 1762041 h 2761837"/>
              <a:gd name="connsiteX510" fmla="*/ 2148605 w 9656525"/>
              <a:gd name="connsiteY510" fmla="*/ 1628003 h 2761837"/>
              <a:gd name="connsiteX511" fmla="*/ 2221375 w 9656525"/>
              <a:gd name="connsiteY511" fmla="*/ 1524711 h 2761837"/>
              <a:gd name="connsiteX512" fmla="*/ 2153879 w 9656525"/>
              <a:gd name="connsiteY512" fmla="*/ 1534509 h 2761837"/>
              <a:gd name="connsiteX513" fmla="*/ 2217432 w 9656525"/>
              <a:gd name="connsiteY513" fmla="*/ 1419749 h 2761837"/>
              <a:gd name="connsiteX514" fmla="*/ 2217206 w 9656525"/>
              <a:gd name="connsiteY514" fmla="*/ 1419641 h 2761837"/>
              <a:gd name="connsiteX515" fmla="*/ 2184311 w 9656525"/>
              <a:gd name="connsiteY515" fmla="*/ 1429195 h 2761837"/>
              <a:gd name="connsiteX516" fmla="*/ 2177319 w 9656525"/>
              <a:gd name="connsiteY516" fmla="*/ 1441056 h 2761837"/>
              <a:gd name="connsiteX517" fmla="*/ 1919032 w 9656525"/>
              <a:gd name="connsiteY517" fmla="*/ 1489389 h 2761837"/>
              <a:gd name="connsiteX518" fmla="*/ 1719541 w 9656525"/>
              <a:gd name="connsiteY518" fmla="*/ 1530475 h 2761837"/>
              <a:gd name="connsiteX519" fmla="*/ 1666375 w 9656525"/>
              <a:gd name="connsiteY519" fmla="*/ 1581019 h 2761837"/>
              <a:gd name="connsiteX520" fmla="*/ 1538262 w 9656525"/>
              <a:gd name="connsiteY520" fmla="*/ 1580314 h 2761837"/>
              <a:gd name="connsiteX521" fmla="*/ 999350 w 9656525"/>
              <a:gd name="connsiteY521" fmla="*/ 1767719 h 2761837"/>
              <a:gd name="connsiteX522" fmla="*/ 330213 w 9656525"/>
              <a:gd name="connsiteY522" fmla="*/ 1938179 h 2761837"/>
              <a:gd name="connsiteX523" fmla="*/ 470147 w 9656525"/>
              <a:gd name="connsiteY523" fmla="*/ 1832948 h 2761837"/>
              <a:gd name="connsiteX524" fmla="*/ 457018 w 9656525"/>
              <a:gd name="connsiteY524" fmla="*/ 1830443 h 2761837"/>
              <a:gd name="connsiteX525" fmla="*/ 439748 w 9656525"/>
              <a:gd name="connsiteY525" fmla="*/ 1823111 h 2761837"/>
              <a:gd name="connsiteX526" fmla="*/ 432861 w 9656525"/>
              <a:gd name="connsiteY526" fmla="*/ 1825173 h 2761837"/>
              <a:gd name="connsiteX527" fmla="*/ 359539 w 9656525"/>
              <a:gd name="connsiteY527" fmla="*/ 1835585 h 2761837"/>
              <a:gd name="connsiteX528" fmla="*/ 470048 w 9656525"/>
              <a:gd name="connsiteY528" fmla="*/ 1700987 h 2761837"/>
              <a:gd name="connsiteX529" fmla="*/ 435037 w 9656525"/>
              <a:gd name="connsiteY529" fmla="*/ 1694305 h 2761837"/>
              <a:gd name="connsiteX530" fmla="*/ 512702 w 9656525"/>
              <a:gd name="connsiteY530" fmla="*/ 1635242 h 2761837"/>
              <a:gd name="connsiteX531" fmla="*/ 610687 w 9656525"/>
              <a:gd name="connsiteY531" fmla="*/ 1601167 h 2761837"/>
              <a:gd name="connsiteX532" fmla="*/ 647758 w 9656525"/>
              <a:gd name="connsiteY532" fmla="*/ 1558106 h 2761837"/>
              <a:gd name="connsiteX533" fmla="*/ 751324 w 9656525"/>
              <a:gd name="connsiteY533" fmla="*/ 1501350 h 2761837"/>
              <a:gd name="connsiteX534" fmla="*/ 859117 w 9656525"/>
              <a:gd name="connsiteY534" fmla="*/ 1477065 h 2761837"/>
              <a:gd name="connsiteX535" fmla="*/ 889195 w 9656525"/>
              <a:gd name="connsiteY535" fmla="*/ 1445862 h 2761837"/>
              <a:gd name="connsiteX536" fmla="*/ 613402 w 9656525"/>
              <a:gd name="connsiteY536" fmla="*/ 1490855 h 2761837"/>
              <a:gd name="connsiteX537" fmla="*/ 341132 w 9656525"/>
              <a:gd name="connsiteY537" fmla="*/ 1562909 h 2761837"/>
              <a:gd name="connsiteX538" fmla="*/ 277400 w 9656525"/>
              <a:gd name="connsiteY538" fmla="*/ 1532272 h 2761837"/>
              <a:gd name="connsiteX539" fmla="*/ 523039 w 9656525"/>
              <a:gd name="connsiteY539" fmla="*/ 1419510 h 2761837"/>
              <a:gd name="connsiteX540" fmla="*/ 774966 w 9656525"/>
              <a:gd name="connsiteY540" fmla="*/ 1289476 h 2761837"/>
              <a:gd name="connsiteX541" fmla="*/ 740662 w 9656525"/>
              <a:gd name="connsiteY541" fmla="*/ 1288206 h 2761837"/>
              <a:gd name="connsiteX542" fmla="*/ 714758 w 9656525"/>
              <a:gd name="connsiteY542" fmla="*/ 1285901 h 2761837"/>
              <a:gd name="connsiteX543" fmla="*/ 686740 w 9656525"/>
              <a:gd name="connsiteY543" fmla="*/ 1267358 h 2761837"/>
              <a:gd name="connsiteX544" fmla="*/ 420101 w 9656525"/>
              <a:gd name="connsiteY544" fmla="*/ 1382708 h 2761837"/>
              <a:gd name="connsiteX545" fmla="*/ 333285 w 9656525"/>
              <a:gd name="connsiteY545" fmla="*/ 1371413 h 2761837"/>
              <a:gd name="connsiteX546" fmla="*/ 436148 w 9656525"/>
              <a:gd name="connsiteY546" fmla="*/ 1309244 h 2761837"/>
              <a:gd name="connsiteX547" fmla="*/ 292644 w 9656525"/>
              <a:gd name="connsiteY547" fmla="*/ 1321434 h 2761837"/>
              <a:gd name="connsiteX548" fmla="*/ 185556 w 9656525"/>
              <a:gd name="connsiteY548" fmla="*/ 1351132 h 2761837"/>
              <a:gd name="connsiteX549" fmla="*/ 97330 w 9656525"/>
              <a:gd name="connsiteY549" fmla="*/ 1329012 h 2761837"/>
              <a:gd name="connsiteX550" fmla="*/ 0 w 9656525"/>
              <a:gd name="connsiteY550" fmla="*/ 1302518 h 2761837"/>
              <a:gd name="connsiteX551" fmla="*/ 229519 w 9656525"/>
              <a:gd name="connsiteY551" fmla="*/ 1164249 h 2761837"/>
              <a:gd name="connsiteX552" fmla="*/ 114028 w 9656525"/>
              <a:gd name="connsiteY552" fmla="*/ 1194979 h 2761837"/>
              <a:gd name="connsiteX553" fmla="*/ 206382 w 9656525"/>
              <a:gd name="connsiteY553" fmla="*/ 1117610 h 2761837"/>
              <a:gd name="connsiteX554" fmla="*/ 327501 w 9656525"/>
              <a:gd name="connsiteY554" fmla="*/ 1130174 h 2761837"/>
              <a:gd name="connsiteX555" fmla="*/ 410799 w 9656525"/>
              <a:gd name="connsiteY555" fmla="*/ 1114408 h 2761837"/>
              <a:gd name="connsiteX556" fmla="*/ 370155 w 9656525"/>
              <a:gd name="connsiteY556" fmla="*/ 1064429 h 2761837"/>
              <a:gd name="connsiteX557" fmla="*/ 256754 w 9656525"/>
              <a:gd name="connsiteY557" fmla="*/ 1078408 h 2761837"/>
              <a:gd name="connsiteX558" fmla="*/ 134955 w 9656525"/>
              <a:gd name="connsiteY558" fmla="*/ 1093421 h 2761837"/>
              <a:gd name="connsiteX559" fmla="*/ 113226 w 9656525"/>
              <a:gd name="connsiteY559" fmla="*/ 1057607 h 2761837"/>
              <a:gd name="connsiteX560" fmla="*/ 438639 w 9656525"/>
              <a:gd name="connsiteY560" fmla="*/ 902018 h 2761837"/>
              <a:gd name="connsiteX561" fmla="*/ 761237 w 9656525"/>
              <a:gd name="connsiteY561" fmla="*/ 724780 h 2761837"/>
              <a:gd name="connsiteX562" fmla="*/ 740214 w 9656525"/>
              <a:gd name="connsiteY562" fmla="*/ 694379 h 2761837"/>
              <a:gd name="connsiteX563" fmla="*/ 792021 w 9656525"/>
              <a:gd name="connsiteY563" fmla="*/ 698990 h 2761837"/>
              <a:gd name="connsiteX564" fmla="*/ 768280 w 9656525"/>
              <a:gd name="connsiteY564" fmla="*/ 778902 h 2761837"/>
              <a:gd name="connsiteX565" fmla="*/ 827784 w 9656525"/>
              <a:gd name="connsiteY565" fmla="*/ 777067 h 2761837"/>
              <a:gd name="connsiteX566" fmla="*/ 1114041 w 9656525"/>
              <a:gd name="connsiteY566" fmla="*/ 681293 h 2761837"/>
              <a:gd name="connsiteX567" fmla="*/ 1967325 w 9656525"/>
              <a:gd name="connsiteY567" fmla="*/ 548622 h 2761837"/>
              <a:gd name="connsiteX568" fmla="*/ 2135326 w 9656525"/>
              <a:gd name="connsiteY568" fmla="*/ 527914 h 2761837"/>
              <a:gd name="connsiteX569" fmla="*/ 2180846 w 9656525"/>
              <a:gd name="connsiteY569" fmla="*/ 549796 h 2761837"/>
              <a:gd name="connsiteX570" fmla="*/ 2295630 w 9656525"/>
              <a:gd name="connsiteY570" fmla="*/ 513652 h 2761837"/>
              <a:gd name="connsiteX571" fmla="*/ 2323597 w 9656525"/>
              <a:gd name="connsiteY571" fmla="*/ 466213 h 2761837"/>
              <a:gd name="connsiteX572" fmla="*/ 2272493 w 9656525"/>
              <a:gd name="connsiteY572" fmla="*/ 467014 h 2761837"/>
              <a:gd name="connsiteX573" fmla="*/ 2227676 w 9656525"/>
              <a:gd name="connsiteY573" fmla="*/ 450542 h 2761837"/>
              <a:gd name="connsiteX574" fmla="*/ 2235021 w 9656525"/>
              <a:gd name="connsiteY574" fmla="*/ 441390 h 2761837"/>
              <a:gd name="connsiteX575" fmla="*/ 2241660 w 9656525"/>
              <a:gd name="connsiteY575" fmla="*/ 426824 h 2761837"/>
              <a:gd name="connsiteX576" fmla="*/ 2223452 w 9656525"/>
              <a:gd name="connsiteY576" fmla="*/ 418070 h 2761837"/>
              <a:gd name="connsiteX577" fmla="*/ 2383806 w 9656525"/>
              <a:gd name="connsiteY577" fmla="*/ 469791 h 2761837"/>
              <a:gd name="connsiteX578" fmla="*/ 2374023 w 9656525"/>
              <a:gd name="connsiteY578" fmla="*/ 492992 h 2761837"/>
              <a:gd name="connsiteX579" fmla="*/ 2362831 w 9656525"/>
              <a:gd name="connsiteY579" fmla="*/ 505369 h 2761837"/>
              <a:gd name="connsiteX580" fmla="*/ 2515440 w 9656525"/>
              <a:gd name="connsiteY580" fmla="*/ 497556 h 2761837"/>
              <a:gd name="connsiteX581" fmla="*/ 2631684 w 9656525"/>
              <a:gd name="connsiteY581" fmla="*/ 538216 h 2761837"/>
              <a:gd name="connsiteX582" fmla="*/ 2610004 w 9656525"/>
              <a:gd name="connsiteY582" fmla="*/ 568382 h 2761837"/>
              <a:gd name="connsiteX583" fmla="*/ 2493056 w 9656525"/>
              <a:gd name="connsiteY583" fmla="*/ 522311 h 2761837"/>
              <a:gd name="connsiteX584" fmla="*/ 2354481 w 9656525"/>
              <a:gd name="connsiteY584" fmla="*/ 572385 h 2761837"/>
              <a:gd name="connsiteX585" fmla="*/ 2417506 w 9656525"/>
              <a:gd name="connsiteY585" fmla="*/ 597610 h 2761837"/>
              <a:gd name="connsiteX586" fmla="*/ 2535810 w 9656525"/>
              <a:gd name="connsiteY586" fmla="*/ 588527 h 2761837"/>
              <a:gd name="connsiteX587" fmla="*/ 2742996 w 9656525"/>
              <a:gd name="connsiteY587" fmla="*/ 540992 h 2761837"/>
              <a:gd name="connsiteX588" fmla="*/ 2767491 w 9656525"/>
              <a:gd name="connsiteY588" fmla="*/ 532474 h 2761837"/>
              <a:gd name="connsiteX589" fmla="*/ 2686259 w 9656525"/>
              <a:gd name="connsiteY589" fmla="*/ 498496 h 2761837"/>
              <a:gd name="connsiteX590" fmla="*/ 2871763 w 9656525"/>
              <a:gd name="connsiteY590" fmla="*/ 481130 h 2761837"/>
              <a:gd name="connsiteX591" fmla="*/ 2774433 w 9656525"/>
              <a:gd name="connsiteY591" fmla="*/ 454633 h 2761837"/>
              <a:gd name="connsiteX592" fmla="*/ 2915675 w 9656525"/>
              <a:gd name="connsiteY592" fmla="*/ 457844 h 2761837"/>
              <a:gd name="connsiteX593" fmla="*/ 2950886 w 9656525"/>
              <a:gd name="connsiteY593" fmla="*/ 456853 h 2761837"/>
              <a:gd name="connsiteX594" fmla="*/ 2915173 w 9656525"/>
              <a:gd name="connsiteY594" fmla="*/ 486777 h 2761837"/>
              <a:gd name="connsiteX595" fmla="*/ 3127990 w 9656525"/>
              <a:gd name="connsiteY595" fmla="*/ 482539 h 2761837"/>
              <a:gd name="connsiteX596" fmla="*/ 3175622 w 9656525"/>
              <a:gd name="connsiteY596" fmla="*/ 520659 h 2761837"/>
              <a:gd name="connsiteX597" fmla="*/ 3616650 w 9656525"/>
              <a:gd name="connsiteY597" fmla="*/ 499290 h 2761837"/>
              <a:gd name="connsiteX598" fmla="*/ 4493827 w 9656525"/>
              <a:gd name="connsiteY598" fmla="*/ 484649 h 2761837"/>
              <a:gd name="connsiteX599" fmla="*/ 5335340 w 9656525"/>
              <a:gd name="connsiteY599" fmla="*/ 523894 h 2761837"/>
              <a:gd name="connsiteX600" fmla="*/ 5324449 w 9656525"/>
              <a:gd name="connsiteY600" fmla="*/ 472998 h 2761837"/>
              <a:gd name="connsiteX601" fmla="*/ 5279959 w 9656525"/>
              <a:gd name="connsiteY601" fmla="*/ 426242 h 2761837"/>
              <a:gd name="connsiteX602" fmla="*/ 5341611 w 9656525"/>
              <a:gd name="connsiteY602" fmla="*/ 371215 h 2761837"/>
              <a:gd name="connsiteX603" fmla="*/ 5360745 w 9656525"/>
              <a:gd name="connsiteY603" fmla="*/ 341783 h 2761837"/>
              <a:gd name="connsiteX604" fmla="*/ 5365128 w 9656525"/>
              <a:gd name="connsiteY604" fmla="*/ 342882 h 2761837"/>
              <a:gd name="connsiteX605" fmla="*/ 5423416 w 9656525"/>
              <a:gd name="connsiteY605" fmla="*/ 348071 h 2761837"/>
              <a:gd name="connsiteX606" fmla="*/ 5485032 w 9656525"/>
              <a:gd name="connsiteY606" fmla="*/ 362472 h 2761837"/>
              <a:gd name="connsiteX607" fmla="*/ 5513705 w 9656525"/>
              <a:gd name="connsiteY607" fmla="*/ 320444 h 2761837"/>
              <a:gd name="connsiteX608" fmla="*/ 5522052 w 9656525"/>
              <a:gd name="connsiteY608" fmla="*/ 253429 h 2761837"/>
              <a:gd name="connsiteX609" fmla="*/ 5558420 w 9656525"/>
              <a:gd name="connsiteY609" fmla="*/ 204954 h 2761837"/>
              <a:gd name="connsiteX610" fmla="*/ 5592021 w 9656525"/>
              <a:gd name="connsiteY610" fmla="*/ 200813 h 2761837"/>
              <a:gd name="connsiteX611" fmla="*/ 5581459 w 9656525"/>
              <a:gd name="connsiteY611" fmla="*/ 119632 h 2761837"/>
              <a:gd name="connsiteX612" fmla="*/ 5626275 w 9656525"/>
              <a:gd name="connsiteY612" fmla="*/ 136103 h 2761837"/>
              <a:gd name="connsiteX613" fmla="*/ 5688547 w 9656525"/>
              <a:gd name="connsiteY613" fmla="*/ 89934 h 2761837"/>
              <a:gd name="connsiteX614" fmla="*/ 5624817 w 9656525"/>
              <a:gd name="connsiteY614" fmla="*/ 59298 h 2761837"/>
              <a:gd name="connsiteX615" fmla="*/ 5638096 w 9656525"/>
              <a:gd name="connsiteY615" fmla="*/ 30167 h 2761837"/>
              <a:gd name="connsiteX616" fmla="*/ 5542878 w 9656525"/>
              <a:gd name="connsiteY616" fmla="*/ 19907 h 2761837"/>
              <a:gd name="connsiteX617" fmla="*/ 5645088 w 9656525"/>
              <a:gd name="connsiteY617" fmla="*/ 18306 h 2761837"/>
              <a:gd name="connsiteX618" fmla="*/ 5659775 w 9656525"/>
              <a:gd name="connsiteY618" fmla="*/ 0 h 2761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Lst>
            <a:rect l="l" t="t" r="r" b="b"/>
            <a:pathLst>
              <a:path w="9656525" h="2761837">
                <a:moveTo>
                  <a:pt x="7548172" y="2712838"/>
                </a:moveTo>
                <a:lnTo>
                  <a:pt x="7547798" y="2745741"/>
                </a:lnTo>
                <a:lnTo>
                  <a:pt x="7514082" y="2747898"/>
                </a:lnTo>
                <a:lnTo>
                  <a:pt x="7514456" y="2714995"/>
                </a:lnTo>
                <a:close/>
                <a:moveTo>
                  <a:pt x="3732232" y="2657590"/>
                </a:moveTo>
                <a:lnTo>
                  <a:pt x="3729935" y="2658777"/>
                </a:lnTo>
                <a:cubicBezTo>
                  <a:pt x="3725000" y="2660691"/>
                  <a:pt x="3720424" y="2661782"/>
                  <a:pt x="3716210" y="2662052"/>
                </a:cubicBezTo>
                <a:close/>
                <a:moveTo>
                  <a:pt x="7264005" y="2517302"/>
                </a:moveTo>
                <a:cubicBezTo>
                  <a:pt x="7247022" y="2529348"/>
                  <a:pt x="7246875" y="2542144"/>
                  <a:pt x="7263568" y="2555689"/>
                </a:cubicBezTo>
                <a:lnTo>
                  <a:pt x="7212620" y="2591827"/>
                </a:lnTo>
                <a:lnTo>
                  <a:pt x="7188016" y="2533122"/>
                </a:lnTo>
                <a:cubicBezTo>
                  <a:pt x="7204874" y="2532045"/>
                  <a:pt x="7230205" y="2526771"/>
                  <a:pt x="7264005" y="2517302"/>
                </a:cubicBezTo>
                <a:close/>
                <a:moveTo>
                  <a:pt x="7550911" y="2471550"/>
                </a:moveTo>
                <a:cubicBezTo>
                  <a:pt x="7567271" y="2514342"/>
                  <a:pt x="7611833" y="2546197"/>
                  <a:pt x="7684596" y="2567115"/>
                </a:cubicBezTo>
                <a:cubicBezTo>
                  <a:pt x="7695214" y="2621234"/>
                  <a:pt x="7753783" y="2655846"/>
                  <a:pt x="7860304" y="2670952"/>
                </a:cubicBezTo>
                <a:lnTo>
                  <a:pt x="7859807" y="2714822"/>
                </a:lnTo>
                <a:cubicBezTo>
                  <a:pt x="7820180" y="2742930"/>
                  <a:pt x="7775077" y="2758602"/>
                  <a:pt x="7724503" y="2761837"/>
                </a:cubicBezTo>
                <a:cubicBezTo>
                  <a:pt x="7741693" y="2731511"/>
                  <a:pt x="7711075" y="2707897"/>
                  <a:pt x="7632651" y="2690994"/>
                </a:cubicBezTo>
                <a:cubicBezTo>
                  <a:pt x="7632651" y="2690994"/>
                  <a:pt x="7642496" y="2689451"/>
                  <a:pt x="7662185" y="2686365"/>
                </a:cubicBezTo>
                <a:cubicBezTo>
                  <a:pt x="7681874" y="2683279"/>
                  <a:pt x="7691802" y="2674425"/>
                  <a:pt x="7691969" y="2659800"/>
                </a:cubicBezTo>
                <a:cubicBezTo>
                  <a:pt x="7692342" y="2626898"/>
                  <a:pt x="7678583" y="2602206"/>
                  <a:pt x="7650692" y="2585723"/>
                </a:cubicBezTo>
                <a:cubicBezTo>
                  <a:pt x="7594870" y="2556415"/>
                  <a:pt x="7553057" y="2529864"/>
                  <a:pt x="7525249" y="2506070"/>
                </a:cubicBezTo>
                <a:cubicBezTo>
                  <a:pt x="7542274" y="2490368"/>
                  <a:pt x="7550828" y="2478861"/>
                  <a:pt x="7550911" y="2471550"/>
                </a:cubicBezTo>
                <a:close/>
                <a:moveTo>
                  <a:pt x="6609172" y="2418428"/>
                </a:moveTo>
                <a:lnTo>
                  <a:pt x="6627984" y="2419025"/>
                </a:lnTo>
                <a:lnTo>
                  <a:pt x="6624935" y="2421187"/>
                </a:lnTo>
                <a:lnTo>
                  <a:pt x="6607239" y="2418475"/>
                </a:lnTo>
                <a:close/>
                <a:moveTo>
                  <a:pt x="6606018" y="2418288"/>
                </a:moveTo>
                <a:lnTo>
                  <a:pt x="6607239" y="2418475"/>
                </a:lnTo>
                <a:lnTo>
                  <a:pt x="6565993" y="2419477"/>
                </a:lnTo>
                <a:cubicBezTo>
                  <a:pt x="6582851" y="2418398"/>
                  <a:pt x="6596193" y="2418002"/>
                  <a:pt x="6606018" y="2418288"/>
                </a:cubicBezTo>
                <a:close/>
                <a:moveTo>
                  <a:pt x="6928451" y="2396291"/>
                </a:moveTo>
                <a:lnTo>
                  <a:pt x="6928203" y="2418226"/>
                </a:lnTo>
                <a:lnTo>
                  <a:pt x="6877627" y="2421461"/>
                </a:lnTo>
                <a:lnTo>
                  <a:pt x="6877876" y="2399526"/>
                </a:lnTo>
                <a:close/>
                <a:moveTo>
                  <a:pt x="4235183" y="2390745"/>
                </a:moveTo>
                <a:lnTo>
                  <a:pt x="4238879" y="2391957"/>
                </a:lnTo>
                <a:cubicBezTo>
                  <a:pt x="4239222" y="2392620"/>
                  <a:pt x="4237287" y="2393087"/>
                  <a:pt x="4233073" y="2393356"/>
                </a:cubicBezTo>
                <a:close/>
                <a:moveTo>
                  <a:pt x="5900951" y="2385301"/>
                </a:moveTo>
                <a:cubicBezTo>
                  <a:pt x="6142174" y="2406403"/>
                  <a:pt x="6349848" y="2415037"/>
                  <a:pt x="6523970" y="2411205"/>
                </a:cubicBezTo>
                <a:lnTo>
                  <a:pt x="6422633" y="2434127"/>
                </a:lnTo>
                <a:cubicBezTo>
                  <a:pt x="6394535" y="2435925"/>
                  <a:pt x="6186861" y="2427290"/>
                  <a:pt x="5799613" y="2408223"/>
                </a:cubicBezTo>
                <a:cubicBezTo>
                  <a:pt x="5810976" y="2396537"/>
                  <a:pt x="5844755" y="2388896"/>
                  <a:pt x="5900951" y="2385301"/>
                </a:cubicBezTo>
                <a:close/>
                <a:moveTo>
                  <a:pt x="3206194" y="2327527"/>
                </a:moveTo>
                <a:lnTo>
                  <a:pt x="3205697" y="2371399"/>
                </a:lnTo>
                <a:lnTo>
                  <a:pt x="3171980" y="2373555"/>
                </a:lnTo>
                <a:lnTo>
                  <a:pt x="3172478" y="2329685"/>
                </a:lnTo>
                <a:close/>
                <a:moveTo>
                  <a:pt x="4705860" y="2297354"/>
                </a:moveTo>
                <a:lnTo>
                  <a:pt x="4815129" y="2317763"/>
                </a:lnTo>
                <a:lnTo>
                  <a:pt x="4806513" y="2334754"/>
                </a:lnTo>
                <a:lnTo>
                  <a:pt x="4705673" y="2313806"/>
                </a:lnTo>
                <a:close/>
                <a:moveTo>
                  <a:pt x="4015530" y="2264796"/>
                </a:moveTo>
                <a:cubicBezTo>
                  <a:pt x="4015447" y="2272108"/>
                  <a:pt x="4018112" y="2284723"/>
                  <a:pt x="4023524" y="2302644"/>
                </a:cubicBezTo>
                <a:cubicBezTo>
                  <a:pt x="4028936" y="2320564"/>
                  <a:pt x="4031642" y="2329524"/>
                  <a:pt x="4031642" y="2329524"/>
                </a:cubicBezTo>
                <a:lnTo>
                  <a:pt x="4124365" y="2323592"/>
                </a:lnTo>
                <a:lnTo>
                  <a:pt x="4124862" y="2279722"/>
                </a:lnTo>
                <a:cubicBezTo>
                  <a:pt x="4074452" y="2268334"/>
                  <a:pt x="4038009" y="2263358"/>
                  <a:pt x="4015530" y="2264796"/>
                </a:cubicBezTo>
                <a:close/>
                <a:moveTo>
                  <a:pt x="3907194" y="2162129"/>
                </a:moveTo>
                <a:cubicBezTo>
                  <a:pt x="3935085" y="2178611"/>
                  <a:pt x="3965598" y="2211365"/>
                  <a:pt x="3998734" y="2260390"/>
                </a:cubicBezTo>
                <a:lnTo>
                  <a:pt x="4066168" y="2256077"/>
                </a:lnTo>
                <a:cubicBezTo>
                  <a:pt x="4066334" y="2241453"/>
                  <a:pt x="4074846" y="2233602"/>
                  <a:pt x="4091706" y="2232524"/>
                </a:cubicBezTo>
                <a:cubicBezTo>
                  <a:pt x="4125173" y="2252302"/>
                  <a:pt x="4155956" y="2261293"/>
                  <a:pt x="4184054" y="2259495"/>
                </a:cubicBezTo>
                <a:lnTo>
                  <a:pt x="4142219" y="2234772"/>
                </a:lnTo>
                <a:cubicBezTo>
                  <a:pt x="4164863" y="2218711"/>
                  <a:pt x="4178335" y="2206889"/>
                  <a:pt x="4182630" y="2199308"/>
                </a:cubicBezTo>
                <a:cubicBezTo>
                  <a:pt x="4186929" y="2191727"/>
                  <a:pt x="4182054" y="2188385"/>
                  <a:pt x="4168003" y="2189284"/>
                </a:cubicBezTo>
                <a:cubicBezTo>
                  <a:pt x="4162344" y="2193300"/>
                  <a:pt x="4075406" y="2184248"/>
                  <a:pt x="3907194" y="2162129"/>
                </a:cubicBezTo>
                <a:close/>
                <a:moveTo>
                  <a:pt x="3679790" y="2160237"/>
                </a:moveTo>
                <a:lnTo>
                  <a:pt x="3654379" y="2172822"/>
                </a:lnTo>
                <a:lnTo>
                  <a:pt x="3704581" y="2202489"/>
                </a:lnTo>
                <a:lnTo>
                  <a:pt x="3721627" y="2184959"/>
                </a:lnTo>
                <a:close/>
                <a:moveTo>
                  <a:pt x="2238480" y="2008936"/>
                </a:moveTo>
                <a:lnTo>
                  <a:pt x="2247444" y="2010748"/>
                </a:lnTo>
                <a:cubicBezTo>
                  <a:pt x="2260048" y="2013596"/>
                  <a:pt x="2263539" y="2015199"/>
                  <a:pt x="2257919" y="2015558"/>
                </a:cubicBezTo>
                <a:cubicBezTo>
                  <a:pt x="2249491" y="2016097"/>
                  <a:pt x="2243193" y="2014218"/>
                  <a:pt x="2239032" y="2009918"/>
                </a:cubicBezTo>
                <a:close/>
                <a:moveTo>
                  <a:pt x="6372006" y="1885273"/>
                </a:moveTo>
                <a:cubicBezTo>
                  <a:pt x="6350943" y="1885707"/>
                  <a:pt x="6336176" y="1888021"/>
                  <a:pt x="6327706" y="1892216"/>
                </a:cubicBezTo>
                <a:cubicBezTo>
                  <a:pt x="6361174" y="1911995"/>
                  <a:pt x="6389190" y="1917509"/>
                  <a:pt x="6411750" y="1908760"/>
                </a:cubicBezTo>
                <a:cubicBezTo>
                  <a:pt x="6423030" y="1904384"/>
                  <a:pt x="6437141" y="1898002"/>
                  <a:pt x="6454083" y="1889612"/>
                </a:cubicBezTo>
                <a:cubicBezTo>
                  <a:pt x="6420428" y="1886285"/>
                  <a:pt x="6393069" y="1884839"/>
                  <a:pt x="6372006" y="1885273"/>
                </a:cubicBezTo>
                <a:close/>
                <a:moveTo>
                  <a:pt x="6783260" y="1830196"/>
                </a:moveTo>
                <a:cubicBezTo>
                  <a:pt x="6614343" y="1870227"/>
                  <a:pt x="6529884" y="1890242"/>
                  <a:pt x="6529884" y="1890242"/>
                </a:cubicBezTo>
                <a:cubicBezTo>
                  <a:pt x="6591492" y="1904568"/>
                  <a:pt x="6636344" y="1910832"/>
                  <a:pt x="6664442" y="1909034"/>
                </a:cubicBezTo>
                <a:cubicBezTo>
                  <a:pt x="6709398" y="1906159"/>
                  <a:pt x="6743281" y="1889378"/>
                  <a:pt x="6766091" y="1858694"/>
                </a:cubicBezTo>
                <a:cubicBezTo>
                  <a:pt x="6771669" y="1861990"/>
                  <a:pt x="6791317" y="1862559"/>
                  <a:pt x="6825033" y="1860403"/>
                </a:cubicBezTo>
                <a:close/>
                <a:moveTo>
                  <a:pt x="7137166" y="1818517"/>
                </a:moveTo>
                <a:lnTo>
                  <a:pt x="7136979" y="1834968"/>
                </a:lnTo>
                <a:lnTo>
                  <a:pt x="7086403" y="1838204"/>
                </a:lnTo>
                <a:lnTo>
                  <a:pt x="7086591" y="1821752"/>
                </a:lnTo>
                <a:close/>
                <a:moveTo>
                  <a:pt x="5007670" y="1680745"/>
                </a:moveTo>
                <a:cubicBezTo>
                  <a:pt x="5114068" y="1706818"/>
                  <a:pt x="5487123" y="1739579"/>
                  <a:pt x="6126835" y="1779029"/>
                </a:cubicBezTo>
                <a:cubicBezTo>
                  <a:pt x="6166088" y="1783824"/>
                  <a:pt x="6191210" y="1796831"/>
                  <a:pt x="6202200" y="1818047"/>
                </a:cubicBezTo>
                <a:cubicBezTo>
                  <a:pt x="6314592" y="1810857"/>
                  <a:pt x="6421300" y="1809511"/>
                  <a:pt x="6522326" y="1814009"/>
                </a:cubicBezTo>
                <a:cubicBezTo>
                  <a:pt x="6527905" y="1817304"/>
                  <a:pt x="6606577" y="1812273"/>
                  <a:pt x="6758346" y="1798911"/>
                </a:cubicBezTo>
                <a:cubicBezTo>
                  <a:pt x="6865117" y="1792080"/>
                  <a:pt x="6938026" y="1800203"/>
                  <a:pt x="6977072" y="1823278"/>
                </a:cubicBezTo>
                <a:cubicBezTo>
                  <a:pt x="6943314" y="1829091"/>
                  <a:pt x="6898232" y="1842934"/>
                  <a:pt x="6841830" y="1864808"/>
                </a:cubicBezTo>
                <a:cubicBezTo>
                  <a:pt x="6852944" y="1875057"/>
                  <a:pt x="6866911" y="1881470"/>
                  <a:pt x="6883727" y="1884047"/>
                </a:cubicBezTo>
                <a:cubicBezTo>
                  <a:pt x="7007315" y="1879795"/>
                  <a:pt x="7173091" y="1869190"/>
                  <a:pt x="7381054" y="1852234"/>
                </a:cubicBezTo>
                <a:cubicBezTo>
                  <a:pt x="7364486" y="1827722"/>
                  <a:pt x="7333870" y="1804108"/>
                  <a:pt x="7289204" y="1781392"/>
                </a:cubicBezTo>
                <a:lnTo>
                  <a:pt x="7331662" y="1751277"/>
                </a:lnTo>
                <a:cubicBezTo>
                  <a:pt x="7292325" y="1753793"/>
                  <a:pt x="7258598" y="1756864"/>
                  <a:pt x="7230480" y="1760489"/>
                </a:cubicBezTo>
                <a:lnTo>
                  <a:pt x="7217376" y="1762923"/>
                </a:lnTo>
                <a:lnTo>
                  <a:pt x="7243591" y="1764788"/>
                </a:lnTo>
                <a:cubicBezTo>
                  <a:pt x="7253052" y="1766238"/>
                  <a:pt x="7262677" y="1768476"/>
                  <a:pt x="7272470" y="1771502"/>
                </a:cubicBezTo>
                <a:cubicBezTo>
                  <a:pt x="7272303" y="1786127"/>
                  <a:pt x="7266581" y="1795625"/>
                  <a:pt x="7255300" y="1800001"/>
                </a:cubicBezTo>
                <a:lnTo>
                  <a:pt x="7044569" y="1813480"/>
                </a:lnTo>
                <a:cubicBezTo>
                  <a:pt x="7027793" y="1807247"/>
                  <a:pt x="7013911" y="1793522"/>
                  <a:pt x="7002920" y="1772306"/>
                </a:cubicBezTo>
                <a:cubicBezTo>
                  <a:pt x="6789669" y="1760375"/>
                  <a:pt x="6573587" y="1750451"/>
                  <a:pt x="6354674" y="1742536"/>
                </a:cubicBezTo>
                <a:cubicBezTo>
                  <a:pt x="6326577" y="1744333"/>
                  <a:pt x="6295649" y="1748138"/>
                  <a:pt x="6261891" y="1753951"/>
                </a:cubicBezTo>
                <a:cubicBezTo>
                  <a:pt x="6222595" y="1752811"/>
                  <a:pt x="6017732" y="1743996"/>
                  <a:pt x="5647299" y="1727507"/>
                </a:cubicBezTo>
                <a:cubicBezTo>
                  <a:pt x="5585651" y="1716837"/>
                  <a:pt x="5493095" y="1708146"/>
                  <a:pt x="5369631" y="1701430"/>
                </a:cubicBezTo>
                <a:cubicBezTo>
                  <a:pt x="5279843" y="1696214"/>
                  <a:pt x="5159190" y="1689320"/>
                  <a:pt x="5007670" y="1680745"/>
                </a:cubicBezTo>
                <a:close/>
                <a:moveTo>
                  <a:pt x="2413817" y="1638437"/>
                </a:moveTo>
                <a:lnTo>
                  <a:pt x="2362929" y="1669092"/>
                </a:lnTo>
                <a:cubicBezTo>
                  <a:pt x="2379581" y="1686292"/>
                  <a:pt x="2387761" y="1707688"/>
                  <a:pt x="2387471" y="1733279"/>
                </a:cubicBezTo>
                <a:cubicBezTo>
                  <a:pt x="2409948" y="1731842"/>
                  <a:pt x="2432510" y="1723093"/>
                  <a:pt x="2455154" y="1707030"/>
                </a:cubicBezTo>
                <a:cubicBezTo>
                  <a:pt x="2455569" y="1670472"/>
                  <a:pt x="2455776" y="1652192"/>
                  <a:pt x="2455776" y="1652192"/>
                </a:cubicBezTo>
                <a:cubicBezTo>
                  <a:pt x="2444538" y="1652911"/>
                  <a:pt x="2430551" y="1648326"/>
                  <a:pt x="2413817" y="1638437"/>
                </a:cubicBezTo>
                <a:close/>
                <a:moveTo>
                  <a:pt x="2331890" y="1435444"/>
                </a:moveTo>
                <a:lnTo>
                  <a:pt x="2330982" y="1435502"/>
                </a:lnTo>
                <a:lnTo>
                  <a:pt x="2288633" y="1443831"/>
                </a:lnTo>
                <a:lnTo>
                  <a:pt x="2273405" y="1439185"/>
                </a:lnTo>
                <a:lnTo>
                  <a:pt x="2239167" y="1441376"/>
                </a:lnTo>
                <a:lnTo>
                  <a:pt x="2238919" y="1463311"/>
                </a:lnTo>
                <a:lnTo>
                  <a:pt x="2331640" y="1457379"/>
                </a:lnTo>
                <a:close/>
                <a:moveTo>
                  <a:pt x="7400437" y="1308640"/>
                </a:moveTo>
                <a:lnTo>
                  <a:pt x="7410949" y="1323841"/>
                </a:lnTo>
                <a:lnTo>
                  <a:pt x="7362661" y="1346290"/>
                </a:lnTo>
                <a:lnTo>
                  <a:pt x="7360547" y="1330053"/>
                </a:lnTo>
                <a:close/>
                <a:moveTo>
                  <a:pt x="7497617" y="1137193"/>
                </a:moveTo>
                <a:lnTo>
                  <a:pt x="7405216" y="1148582"/>
                </a:lnTo>
                <a:lnTo>
                  <a:pt x="7408033" y="1170231"/>
                </a:lnTo>
                <a:lnTo>
                  <a:pt x="7500434" y="1158842"/>
                </a:lnTo>
                <a:close/>
                <a:moveTo>
                  <a:pt x="2571168" y="1057075"/>
                </a:moveTo>
                <a:lnTo>
                  <a:pt x="2573281" y="1073311"/>
                </a:lnTo>
                <a:lnTo>
                  <a:pt x="2522879" y="1079523"/>
                </a:lnTo>
                <a:lnTo>
                  <a:pt x="2520769" y="1063287"/>
                </a:lnTo>
                <a:close/>
                <a:moveTo>
                  <a:pt x="2768545" y="999753"/>
                </a:moveTo>
                <a:cubicBezTo>
                  <a:pt x="2644874" y="1011329"/>
                  <a:pt x="2479672" y="1031694"/>
                  <a:pt x="2272941" y="1060840"/>
                </a:cubicBezTo>
                <a:cubicBezTo>
                  <a:pt x="2293029" y="1084027"/>
                  <a:pt x="2327115" y="1105488"/>
                  <a:pt x="2375201" y="1125220"/>
                </a:cubicBezTo>
                <a:lnTo>
                  <a:pt x="2336721" y="1157458"/>
                </a:lnTo>
                <a:cubicBezTo>
                  <a:pt x="2375922" y="1152627"/>
                  <a:pt x="2409405" y="1147583"/>
                  <a:pt x="2437169" y="1142328"/>
                </a:cubicBezTo>
                <a:lnTo>
                  <a:pt x="2450002" y="1139145"/>
                </a:lnTo>
                <a:lnTo>
                  <a:pt x="2423386" y="1138872"/>
                </a:lnTo>
                <a:cubicBezTo>
                  <a:pt x="2413670" y="1138007"/>
                  <a:pt x="2403678" y="1136375"/>
                  <a:pt x="2393408" y="1133974"/>
                </a:cubicBezTo>
                <a:cubicBezTo>
                  <a:pt x="2391530" y="1119542"/>
                  <a:pt x="2395959" y="1109833"/>
                  <a:pt x="2406689" y="1104843"/>
                </a:cubicBezTo>
                <a:lnTo>
                  <a:pt x="2616691" y="1078958"/>
                </a:lnTo>
                <a:cubicBezTo>
                  <a:pt x="2634429" y="1084103"/>
                  <a:pt x="2650306" y="1096809"/>
                  <a:pt x="2664323" y="1117078"/>
                </a:cubicBezTo>
                <a:cubicBezTo>
                  <a:pt x="2880410" y="1116104"/>
                  <a:pt x="3099062" y="1112980"/>
                  <a:pt x="3320281" y="1107709"/>
                </a:cubicBezTo>
                <a:cubicBezTo>
                  <a:pt x="3348281" y="1104257"/>
                  <a:pt x="3378847" y="1098658"/>
                  <a:pt x="3411977" y="1090907"/>
                </a:cubicBezTo>
                <a:cubicBezTo>
                  <a:pt x="3451646" y="1089683"/>
                  <a:pt x="3658865" y="1086137"/>
                  <a:pt x="4033630" y="1080268"/>
                </a:cubicBezTo>
                <a:cubicBezTo>
                  <a:pt x="4097108" y="1087107"/>
                  <a:pt x="4191387" y="1090150"/>
                  <a:pt x="4316464" y="1089396"/>
                </a:cubicBezTo>
                <a:cubicBezTo>
                  <a:pt x="4407475" y="1089176"/>
                  <a:pt x="4529752" y="1088767"/>
                  <a:pt x="4683299" y="1088171"/>
                </a:cubicBezTo>
                <a:cubicBezTo>
                  <a:pt x="4572674" y="1068813"/>
                  <a:pt x="4192996" y="1058791"/>
                  <a:pt x="3544267" y="1058104"/>
                </a:cubicBezTo>
                <a:cubicBezTo>
                  <a:pt x="3504128" y="1055719"/>
                  <a:pt x="3477048" y="1044394"/>
                  <a:pt x="3463031" y="1024125"/>
                </a:cubicBezTo>
                <a:cubicBezTo>
                  <a:pt x="3351029" y="1037933"/>
                  <a:pt x="3243927" y="1045635"/>
                  <a:pt x="3141718" y="1047235"/>
                </a:cubicBezTo>
                <a:cubicBezTo>
                  <a:pt x="3135647" y="1044317"/>
                  <a:pt x="3057247" y="1053981"/>
                  <a:pt x="2906516" y="1076227"/>
                </a:cubicBezTo>
                <a:cubicBezTo>
                  <a:pt x="2800116" y="1089342"/>
                  <a:pt x="2725673" y="1085687"/>
                  <a:pt x="2683187" y="1065262"/>
                </a:cubicBezTo>
                <a:cubicBezTo>
                  <a:pt x="2716317" y="1057513"/>
                  <a:pt x="2759707" y="1041166"/>
                  <a:pt x="2813361" y="1016224"/>
                </a:cubicBezTo>
                <a:cubicBezTo>
                  <a:pt x="2800752" y="1006779"/>
                  <a:pt x="2785814" y="1001290"/>
                  <a:pt x="2768545" y="999753"/>
                </a:cubicBezTo>
                <a:close/>
                <a:moveTo>
                  <a:pt x="2985537" y="962008"/>
                </a:moveTo>
                <a:cubicBezTo>
                  <a:pt x="2940737" y="967529"/>
                  <a:pt x="2909015" y="986103"/>
                  <a:pt x="2890371" y="1017729"/>
                </a:cubicBezTo>
                <a:cubicBezTo>
                  <a:pt x="2884300" y="1014811"/>
                  <a:pt x="2864467" y="1015424"/>
                  <a:pt x="2830866" y="1019565"/>
                </a:cubicBezTo>
                <a:lnTo>
                  <a:pt x="2877092" y="1046861"/>
                </a:lnTo>
                <a:cubicBezTo>
                  <a:pt x="3041335" y="997288"/>
                  <a:pt x="3123458" y="972502"/>
                  <a:pt x="3123458" y="972502"/>
                </a:cubicBezTo>
                <a:cubicBezTo>
                  <a:pt x="3059513" y="962054"/>
                  <a:pt x="3013537" y="958556"/>
                  <a:pt x="2985537" y="962008"/>
                </a:cubicBezTo>
                <a:close/>
                <a:moveTo>
                  <a:pt x="3277451" y="942522"/>
                </a:moveTo>
                <a:cubicBezTo>
                  <a:pt x="3262982" y="940639"/>
                  <a:pt x="3250381" y="942192"/>
                  <a:pt x="3239651" y="947181"/>
                </a:cubicBezTo>
                <a:cubicBezTo>
                  <a:pt x="3228921" y="952171"/>
                  <a:pt x="3215624" y="959308"/>
                  <a:pt x="3199764" y="968594"/>
                </a:cubicBezTo>
                <a:cubicBezTo>
                  <a:pt x="3268372" y="971136"/>
                  <a:pt x="3310608" y="967762"/>
                  <a:pt x="3326468" y="958475"/>
                </a:cubicBezTo>
                <a:cubicBezTo>
                  <a:pt x="3308260" y="949722"/>
                  <a:pt x="3291921" y="944404"/>
                  <a:pt x="3277451" y="942522"/>
                </a:cubicBezTo>
                <a:close/>
                <a:moveTo>
                  <a:pt x="7310504" y="879813"/>
                </a:moveTo>
                <a:cubicBezTo>
                  <a:pt x="7288103" y="882573"/>
                  <a:pt x="7266643" y="892550"/>
                  <a:pt x="7246119" y="909745"/>
                </a:cubicBezTo>
                <a:cubicBezTo>
                  <a:pt x="7250814" y="945825"/>
                  <a:pt x="7253161" y="963865"/>
                  <a:pt x="7253161" y="963865"/>
                </a:cubicBezTo>
                <a:cubicBezTo>
                  <a:pt x="7264361" y="962484"/>
                  <a:pt x="7279064" y="966172"/>
                  <a:pt x="7297275" y="974924"/>
                </a:cubicBezTo>
                <a:lnTo>
                  <a:pt x="7344153" y="941651"/>
                </a:lnTo>
                <a:cubicBezTo>
                  <a:pt x="7325004" y="925682"/>
                  <a:pt x="7313790" y="905069"/>
                  <a:pt x="7310504" y="879813"/>
                </a:cubicBezTo>
                <a:close/>
                <a:moveTo>
                  <a:pt x="7401296" y="593675"/>
                </a:moveTo>
                <a:cubicBezTo>
                  <a:pt x="7409696" y="592639"/>
                  <a:pt x="7416291" y="594117"/>
                  <a:pt x="7421076" y="598110"/>
                </a:cubicBezTo>
                <a:lnTo>
                  <a:pt x="7421767" y="599046"/>
                </a:lnTo>
                <a:lnTo>
                  <a:pt x="7412500" y="597792"/>
                </a:lnTo>
                <a:cubicBezTo>
                  <a:pt x="7399430" y="595738"/>
                  <a:pt x="7395695" y="594364"/>
                  <a:pt x="7401296" y="593675"/>
                </a:cubicBezTo>
                <a:close/>
                <a:moveTo>
                  <a:pt x="5920576" y="495748"/>
                </a:moveTo>
                <a:lnTo>
                  <a:pt x="5905887" y="514054"/>
                </a:lnTo>
                <a:lnTo>
                  <a:pt x="5951409" y="535939"/>
                </a:lnTo>
                <a:lnTo>
                  <a:pt x="5975200" y="522008"/>
                </a:lnTo>
                <a:close/>
                <a:moveTo>
                  <a:pt x="2699538" y="469364"/>
                </a:moveTo>
                <a:lnTo>
                  <a:pt x="2702354" y="491013"/>
                </a:lnTo>
                <a:lnTo>
                  <a:pt x="2651953" y="497226"/>
                </a:lnTo>
                <a:lnTo>
                  <a:pt x="2649136" y="475577"/>
                </a:lnTo>
                <a:close/>
                <a:moveTo>
                  <a:pt x="5616716" y="456217"/>
                </a:moveTo>
                <a:lnTo>
                  <a:pt x="5549516" y="464501"/>
                </a:lnTo>
                <a:cubicBezTo>
                  <a:pt x="5551392" y="478933"/>
                  <a:pt x="5543931" y="487185"/>
                  <a:pt x="5527133" y="489255"/>
                </a:cubicBezTo>
                <a:cubicBezTo>
                  <a:pt x="5490714" y="471749"/>
                  <a:pt x="5458508" y="464721"/>
                  <a:pt x="5430507" y="468172"/>
                </a:cubicBezTo>
                <a:lnTo>
                  <a:pt x="5476028" y="490056"/>
                </a:lnTo>
                <a:cubicBezTo>
                  <a:pt x="5434983" y="524443"/>
                  <a:pt x="5428460" y="539911"/>
                  <a:pt x="5456463" y="536460"/>
                </a:cubicBezTo>
                <a:cubicBezTo>
                  <a:pt x="5461591" y="532161"/>
                  <a:pt x="5550270" y="535894"/>
                  <a:pt x="5722495" y="547657"/>
                </a:cubicBezTo>
                <a:cubicBezTo>
                  <a:pt x="5692147" y="533069"/>
                  <a:pt x="5656889" y="502589"/>
                  <a:pt x="5616716" y="456217"/>
                </a:cubicBezTo>
                <a:close/>
                <a:moveTo>
                  <a:pt x="2953650" y="454539"/>
                </a:moveTo>
                <a:lnTo>
                  <a:pt x="2971822" y="456155"/>
                </a:lnTo>
                <a:lnTo>
                  <a:pt x="2969885" y="456318"/>
                </a:lnTo>
                <a:lnTo>
                  <a:pt x="2950886" y="456853"/>
                </a:lnTo>
                <a:close/>
                <a:moveTo>
                  <a:pt x="3013155" y="452703"/>
                </a:moveTo>
                <a:cubicBezTo>
                  <a:pt x="2996356" y="454774"/>
                  <a:pt x="2982995" y="455961"/>
                  <a:pt x="2973079" y="456268"/>
                </a:cubicBezTo>
                <a:lnTo>
                  <a:pt x="2971822" y="456155"/>
                </a:lnTo>
                <a:close/>
                <a:moveTo>
                  <a:pt x="4794115" y="431138"/>
                </a:moveTo>
                <a:lnTo>
                  <a:pt x="4898437" y="445774"/>
                </a:lnTo>
                <a:lnTo>
                  <a:pt x="4900549" y="462011"/>
                </a:lnTo>
                <a:lnTo>
                  <a:pt x="4787828" y="448410"/>
                </a:lnTo>
                <a:close/>
                <a:moveTo>
                  <a:pt x="3785304" y="418014"/>
                </a:moveTo>
                <a:cubicBezTo>
                  <a:pt x="3775514" y="430219"/>
                  <a:pt x="3742617" y="439772"/>
                  <a:pt x="3686618" y="446675"/>
                </a:cubicBezTo>
                <a:cubicBezTo>
                  <a:pt x="3441121" y="440276"/>
                  <a:pt x="3231104" y="444167"/>
                  <a:pt x="3056564" y="458350"/>
                </a:cubicBezTo>
                <a:lnTo>
                  <a:pt x="3155252" y="429689"/>
                </a:lnTo>
                <a:cubicBezTo>
                  <a:pt x="3183252" y="426238"/>
                  <a:pt x="3393268" y="422345"/>
                  <a:pt x="3785304" y="418014"/>
                </a:cubicBezTo>
                <a:close/>
                <a:moveTo>
                  <a:pt x="5573962" y="390001"/>
                </a:moveTo>
                <a:lnTo>
                  <a:pt x="5481562" y="401391"/>
                </a:lnTo>
                <a:lnTo>
                  <a:pt x="5487194" y="444687"/>
                </a:lnTo>
                <a:cubicBezTo>
                  <a:pt x="5539473" y="452908"/>
                  <a:pt x="5576811" y="455637"/>
                  <a:pt x="5599211" y="452877"/>
                </a:cubicBezTo>
                <a:cubicBezTo>
                  <a:pt x="5598272" y="445660"/>
                  <a:pt x="5593831" y="433377"/>
                  <a:pt x="5585883" y="416027"/>
                </a:cubicBezTo>
                <a:cubicBezTo>
                  <a:pt x="5577936" y="398678"/>
                  <a:pt x="5573962" y="390001"/>
                  <a:pt x="5573962" y="390001"/>
                </a:cubicBezTo>
                <a:close/>
                <a:moveTo>
                  <a:pt x="5362501" y="339082"/>
                </a:moveTo>
                <a:lnTo>
                  <a:pt x="5360745" y="341783"/>
                </a:lnTo>
                <a:lnTo>
                  <a:pt x="5356860" y="340808"/>
                </a:lnTo>
                <a:cubicBezTo>
                  <a:pt x="5356422" y="340175"/>
                  <a:pt x="5358301" y="339599"/>
                  <a:pt x="5362501" y="339082"/>
                </a:cubicBezTo>
                <a:close/>
                <a:moveTo>
                  <a:pt x="2338890" y="321357"/>
                </a:moveTo>
                <a:lnTo>
                  <a:pt x="2371836" y="377784"/>
                </a:lnTo>
                <a:cubicBezTo>
                  <a:pt x="2355034" y="379855"/>
                  <a:pt x="2330306" y="386570"/>
                  <a:pt x="2297641" y="397928"/>
                </a:cubicBezTo>
                <a:cubicBezTo>
                  <a:pt x="2313034" y="385032"/>
                  <a:pt x="2311391" y="372405"/>
                  <a:pt x="2292714" y="360042"/>
                </a:cubicBezTo>
                <a:close/>
                <a:moveTo>
                  <a:pt x="6432175" y="295215"/>
                </a:moveTo>
                <a:lnTo>
                  <a:pt x="6437808" y="338510"/>
                </a:lnTo>
                <a:lnTo>
                  <a:pt x="6404209" y="342653"/>
                </a:lnTo>
                <a:lnTo>
                  <a:pt x="6398575" y="299357"/>
                </a:lnTo>
                <a:close/>
                <a:moveTo>
                  <a:pt x="2013955" y="185444"/>
                </a:moveTo>
                <a:lnTo>
                  <a:pt x="2018180" y="217918"/>
                </a:lnTo>
                <a:lnTo>
                  <a:pt x="1984579" y="222059"/>
                </a:lnTo>
                <a:lnTo>
                  <a:pt x="1980354" y="189586"/>
                </a:lnTo>
                <a:close/>
                <a:moveTo>
                  <a:pt x="1800433" y="184270"/>
                </a:moveTo>
                <a:cubicBezTo>
                  <a:pt x="1787387" y="215204"/>
                  <a:pt x="1821475" y="236665"/>
                  <a:pt x="1902692" y="248650"/>
                </a:cubicBezTo>
                <a:cubicBezTo>
                  <a:pt x="1902692" y="248650"/>
                  <a:pt x="1893009" y="250759"/>
                  <a:pt x="1873643" y="254979"/>
                </a:cubicBezTo>
                <a:cubicBezTo>
                  <a:pt x="1854277" y="259200"/>
                  <a:pt x="1845535" y="268526"/>
                  <a:pt x="1847412" y="282958"/>
                </a:cubicBezTo>
                <a:cubicBezTo>
                  <a:pt x="1851636" y="315430"/>
                  <a:pt x="1868923" y="338961"/>
                  <a:pt x="1899271" y="353550"/>
                </a:cubicBezTo>
                <a:cubicBezTo>
                  <a:pt x="1959494" y="379119"/>
                  <a:pt x="2005253" y="402808"/>
                  <a:pt x="2036538" y="424613"/>
                </a:cubicBezTo>
                <a:cubicBezTo>
                  <a:pt x="2021614" y="441116"/>
                  <a:pt x="2014623" y="452975"/>
                  <a:pt x="2015562" y="460192"/>
                </a:cubicBezTo>
                <a:cubicBezTo>
                  <a:pt x="1993128" y="418966"/>
                  <a:pt x="1943869" y="390211"/>
                  <a:pt x="1867782" y="373927"/>
                </a:cubicBezTo>
                <a:cubicBezTo>
                  <a:pt x="1849542" y="321188"/>
                  <a:pt x="1785811" y="290550"/>
                  <a:pt x="1676595" y="282017"/>
                </a:cubicBezTo>
                <a:lnTo>
                  <a:pt x="1670961" y="238721"/>
                </a:lnTo>
                <a:cubicBezTo>
                  <a:pt x="1706875" y="208633"/>
                  <a:pt x="1750033" y="190481"/>
                  <a:pt x="1800433" y="184270"/>
                </a:cubicBezTo>
                <a:close/>
                <a:moveTo>
                  <a:pt x="5844627" y="43200"/>
                </a:moveTo>
                <a:lnTo>
                  <a:pt x="5829141" y="48560"/>
                </a:lnTo>
                <a:lnTo>
                  <a:pt x="5831286" y="47252"/>
                </a:lnTo>
                <a:cubicBezTo>
                  <a:pt x="5835979" y="45068"/>
                  <a:pt x="5840428" y="43719"/>
                  <a:pt x="5844627" y="43200"/>
                </a:cubicBezTo>
                <a:close/>
                <a:moveTo>
                  <a:pt x="5659775" y="0"/>
                </a:moveTo>
                <a:cubicBezTo>
                  <a:pt x="5730047" y="42662"/>
                  <a:pt x="5786007" y="59019"/>
                  <a:pt x="5827652" y="49074"/>
                </a:cubicBezTo>
                <a:lnTo>
                  <a:pt x="5829141" y="48560"/>
                </a:lnTo>
                <a:lnTo>
                  <a:pt x="5816459" y="56296"/>
                </a:lnTo>
                <a:cubicBezTo>
                  <a:pt x="5806081" y="63990"/>
                  <a:pt x="5794713" y="75015"/>
                  <a:pt x="5782355" y="89369"/>
                </a:cubicBezTo>
                <a:cubicBezTo>
                  <a:pt x="5877153" y="162000"/>
                  <a:pt x="5924316" y="196512"/>
                  <a:pt x="5923848" y="192904"/>
                </a:cubicBezTo>
                <a:cubicBezTo>
                  <a:pt x="5931829" y="254242"/>
                  <a:pt x="5926731" y="302527"/>
                  <a:pt x="5908556" y="337761"/>
                </a:cubicBezTo>
                <a:cubicBezTo>
                  <a:pt x="5951511" y="361794"/>
                  <a:pt x="5992589" y="371395"/>
                  <a:pt x="6031788" y="366563"/>
                </a:cubicBezTo>
                <a:cubicBezTo>
                  <a:pt x="6042989" y="365182"/>
                  <a:pt x="6074243" y="342999"/>
                  <a:pt x="6125548" y="300017"/>
                </a:cubicBezTo>
                <a:cubicBezTo>
                  <a:pt x="6094731" y="281819"/>
                  <a:pt x="6048975" y="258133"/>
                  <a:pt x="5988281" y="228954"/>
                </a:cubicBezTo>
                <a:cubicBezTo>
                  <a:pt x="6014404" y="211069"/>
                  <a:pt x="6026762" y="196716"/>
                  <a:pt x="6025352" y="185892"/>
                </a:cubicBezTo>
                <a:cubicBezTo>
                  <a:pt x="6111232" y="189971"/>
                  <a:pt x="6172379" y="200762"/>
                  <a:pt x="6208795" y="218270"/>
                </a:cubicBezTo>
                <a:cubicBezTo>
                  <a:pt x="6214864" y="221187"/>
                  <a:pt x="6223968" y="225564"/>
                  <a:pt x="6236107" y="231399"/>
                </a:cubicBezTo>
                <a:cubicBezTo>
                  <a:pt x="6257100" y="217813"/>
                  <a:pt x="6273196" y="210331"/>
                  <a:pt x="6284396" y="208951"/>
                </a:cubicBezTo>
                <a:cubicBezTo>
                  <a:pt x="6274134" y="217548"/>
                  <a:pt x="6251047" y="236890"/>
                  <a:pt x="6215132" y="266979"/>
                </a:cubicBezTo>
                <a:cubicBezTo>
                  <a:pt x="6247359" y="296000"/>
                  <a:pt x="6266051" y="330354"/>
                  <a:pt x="6271214" y="370044"/>
                </a:cubicBezTo>
                <a:lnTo>
                  <a:pt x="6274737" y="397104"/>
                </a:lnTo>
                <a:cubicBezTo>
                  <a:pt x="6304145" y="404477"/>
                  <a:pt x="6333320" y="410045"/>
                  <a:pt x="6362259" y="413810"/>
                </a:cubicBezTo>
                <a:cubicBezTo>
                  <a:pt x="6408465" y="419113"/>
                  <a:pt x="6430632" y="414546"/>
                  <a:pt x="6428752" y="400114"/>
                </a:cubicBezTo>
                <a:cubicBezTo>
                  <a:pt x="6434355" y="399425"/>
                  <a:pt x="6454776" y="403323"/>
                  <a:pt x="6490019" y="411810"/>
                </a:cubicBezTo>
                <a:cubicBezTo>
                  <a:pt x="6525262" y="420296"/>
                  <a:pt x="6554084" y="423159"/>
                  <a:pt x="6576484" y="420398"/>
                </a:cubicBezTo>
                <a:cubicBezTo>
                  <a:pt x="6604486" y="416947"/>
                  <a:pt x="6623615" y="410922"/>
                  <a:pt x="6633876" y="402327"/>
                </a:cubicBezTo>
                <a:cubicBezTo>
                  <a:pt x="6633405" y="398717"/>
                  <a:pt x="6622904" y="394514"/>
                  <a:pt x="6602365" y="389713"/>
                </a:cubicBezTo>
                <a:cubicBezTo>
                  <a:pt x="6581825" y="384913"/>
                  <a:pt x="6565956" y="383203"/>
                  <a:pt x="6554755" y="384584"/>
                </a:cubicBezTo>
                <a:cubicBezTo>
                  <a:pt x="6575276" y="367391"/>
                  <a:pt x="6591139" y="358104"/>
                  <a:pt x="6602340" y="356722"/>
                </a:cubicBezTo>
                <a:cubicBezTo>
                  <a:pt x="6641538" y="351891"/>
                  <a:pt x="6688921" y="366214"/>
                  <a:pt x="6744485" y="399689"/>
                </a:cubicBezTo>
                <a:cubicBezTo>
                  <a:pt x="6739354" y="403988"/>
                  <a:pt x="6725120" y="403909"/>
                  <a:pt x="6701780" y="399454"/>
                </a:cubicBezTo>
                <a:cubicBezTo>
                  <a:pt x="6678912" y="398607"/>
                  <a:pt x="6662110" y="400678"/>
                  <a:pt x="6651381" y="405667"/>
                </a:cubicBezTo>
                <a:cubicBezTo>
                  <a:pt x="6670997" y="425244"/>
                  <a:pt x="6713953" y="449277"/>
                  <a:pt x="6780248" y="477765"/>
                </a:cubicBezTo>
                <a:lnTo>
                  <a:pt x="6783718" y="438845"/>
                </a:lnTo>
                <a:lnTo>
                  <a:pt x="6808920" y="435739"/>
                </a:lnTo>
                <a:cubicBezTo>
                  <a:pt x="6848588" y="434515"/>
                  <a:pt x="6874023" y="433213"/>
                  <a:pt x="6885223" y="431832"/>
                </a:cubicBezTo>
                <a:cubicBezTo>
                  <a:pt x="6924425" y="426999"/>
                  <a:pt x="6954973" y="399407"/>
                  <a:pt x="6976870" y="349050"/>
                </a:cubicBezTo>
                <a:cubicBezTo>
                  <a:pt x="6989946" y="362102"/>
                  <a:pt x="7012364" y="381334"/>
                  <a:pt x="7044118" y="406748"/>
                </a:cubicBezTo>
                <a:cubicBezTo>
                  <a:pt x="7016120" y="410199"/>
                  <a:pt x="6991859" y="420521"/>
                  <a:pt x="6971335" y="437714"/>
                </a:cubicBezTo>
                <a:cubicBezTo>
                  <a:pt x="7035284" y="448162"/>
                  <a:pt x="7070308" y="476838"/>
                  <a:pt x="7076411" y="523742"/>
                </a:cubicBezTo>
                <a:cubicBezTo>
                  <a:pt x="7077350" y="530958"/>
                  <a:pt x="7062662" y="549266"/>
                  <a:pt x="7032349" y="578664"/>
                </a:cubicBezTo>
                <a:cubicBezTo>
                  <a:pt x="7056156" y="586728"/>
                  <a:pt x="7095256" y="602987"/>
                  <a:pt x="7149646" y="627443"/>
                </a:cubicBezTo>
                <a:cubicBezTo>
                  <a:pt x="7204038" y="651900"/>
                  <a:pt x="7233580" y="682168"/>
                  <a:pt x="7238274" y="718249"/>
                </a:cubicBezTo>
                <a:cubicBezTo>
                  <a:pt x="7239682" y="729074"/>
                  <a:pt x="7237587" y="734830"/>
                  <a:pt x="7231987" y="735520"/>
                </a:cubicBezTo>
                <a:cubicBezTo>
                  <a:pt x="7226388" y="736211"/>
                  <a:pt x="7224291" y="741968"/>
                  <a:pt x="7225699" y="752792"/>
                </a:cubicBezTo>
                <a:cubicBezTo>
                  <a:pt x="7227575" y="767225"/>
                  <a:pt x="7257690" y="780011"/>
                  <a:pt x="7316038" y="791147"/>
                </a:cubicBezTo>
                <a:cubicBezTo>
                  <a:pt x="7316507" y="794755"/>
                  <a:pt x="7314646" y="802317"/>
                  <a:pt x="7310454" y="813833"/>
                </a:cubicBezTo>
                <a:cubicBezTo>
                  <a:pt x="7306262" y="825346"/>
                  <a:pt x="7304871" y="836516"/>
                  <a:pt x="7306279" y="847340"/>
                </a:cubicBezTo>
                <a:cubicBezTo>
                  <a:pt x="7305340" y="840124"/>
                  <a:pt x="7328929" y="868377"/>
                  <a:pt x="7377051" y="932097"/>
                </a:cubicBezTo>
                <a:cubicBezTo>
                  <a:pt x="7393849" y="930026"/>
                  <a:pt x="7400608" y="916363"/>
                  <a:pt x="7397322" y="891108"/>
                </a:cubicBezTo>
                <a:cubicBezTo>
                  <a:pt x="7409459" y="896943"/>
                  <a:pt x="7437460" y="893490"/>
                  <a:pt x="7481321" y="880753"/>
                </a:cubicBezTo>
                <a:cubicBezTo>
                  <a:pt x="7525652" y="871622"/>
                  <a:pt x="7555045" y="857001"/>
                  <a:pt x="7569498" y="836890"/>
                </a:cubicBezTo>
                <a:cubicBezTo>
                  <a:pt x="7545218" y="825219"/>
                  <a:pt x="7533079" y="819384"/>
                  <a:pt x="7533079" y="819384"/>
                </a:cubicBezTo>
                <a:cubicBezTo>
                  <a:pt x="7532142" y="812167"/>
                  <a:pt x="7536567" y="802458"/>
                  <a:pt x="7546360" y="790251"/>
                </a:cubicBezTo>
                <a:cubicBezTo>
                  <a:pt x="7540289" y="787334"/>
                  <a:pt x="7528503" y="784205"/>
                  <a:pt x="7510999" y="780863"/>
                </a:cubicBezTo>
                <a:cubicBezTo>
                  <a:pt x="7493495" y="777522"/>
                  <a:pt x="7481706" y="774392"/>
                  <a:pt x="7475638" y="771475"/>
                </a:cubicBezTo>
                <a:cubicBezTo>
                  <a:pt x="7444853" y="797266"/>
                  <a:pt x="7415464" y="811886"/>
                  <a:pt x="7387462" y="815337"/>
                </a:cubicBezTo>
                <a:cubicBezTo>
                  <a:pt x="7413584" y="797454"/>
                  <a:pt x="7444368" y="771663"/>
                  <a:pt x="7479814" y="737967"/>
                </a:cubicBezTo>
                <a:cubicBezTo>
                  <a:pt x="7444805" y="731284"/>
                  <a:pt x="7402319" y="710859"/>
                  <a:pt x="7352354" y="676693"/>
                </a:cubicBezTo>
                <a:cubicBezTo>
                  <a:pt x="7328579" y="712618"/>
                  <a:pt x="7320430" y="737450"/>
                  <a:pt x="7327907" y="751192"/>
                </a:cubicBezTo>
                <a:cubicBezTo>
                  <a:pt x="7325561" y="733152"/>
                  <a:pt x="7307586" y="726203"/>
                  <a:pt x="7273986" y="730344"/>
                </a:cubicBezTo>
                <a:cubicBezTo>
                  <a:pt x="7300109" y="712460"/>
                  <a:pt x="7312466" y="698106"/>
                  <a:pt x="7311057" y="687283"/>
                </a:cubicBezTo>
                <a:cubicBezTo>
                  <a:pt x="7309651" y="676457"/>
                  <a:pt x="7305675" y="667783"/>
                  <a:pt x="7299137" y="661257"/>
                </a:cubicBezTo>
                <a:cubicBezTo>
                  <a:pt x="7292599" y="654731"/>
                  <a:pt x="7289093" y="649664"/>
                  <a:pt x="7288622" y="646055"/>
                </a:cubicBezTo>
                <a:lnTo>
                  <a:pt x="7334146" y="667939"/>
                </a:lnTo>
                <a:cubicBezTo>
                  <a:pt x="7356546" y="665179"/>
                  <a:pt x="7366103" y="651170"/>
                  <a:pt x="7362817" y="625912"/>
                </a:cubicBezTo>
                <a:cubicBezTo>
                  <a:pt x="7368885" y="628831"/>
                  <a:pt x="7379156" y="631230"/>
                  <a:pt x="7393624" y="633114"/>
                </a:cubicBezTo>
                <a:cubicBezTo>
                  <a:pt x="7408094" y="634996"/>
                  <a:pt x="7418599" y="639199"/>
                  <a:pt x="7425137" y="645725"/>
                </a:cubicBezTo>
                <a:cubicBezTo>
                  <a:pt x="7429800" y="637819"/>
                  <a:pt x="7431427" y="628453"/>
                  <a:pt x="7430017" y="617629"/>
                </a:cubicBezTo>
                <a:cubicBezTo>
                  <a:pt x="7429430" y="613119"/>
                  <a:pt x="7428393" y="609237"/>
                  <a:pt x="7426902" y="605984"/>
                </a:cubicBezTo>
                <a:lnTo>
                  <a:pt x="7421767" y="599046"/>
                </a:lnTo>
                <a:lnTo>
                  <a:pt x="7439107" y="601387"/>
                </a:lnTo>
                <a:cubicBezTo>
                  <a:pt x="7450309" y="602757"/>
                  <a:pt x="7463844" y="604294"/>
                  <a:pt x="7479713" y="606005"/>
                </a:cubicBezTo>
                <a:cubicBezTo>
                  <a:pt x="7549361" y="747724"/>
                  <a:pt x="7584888" y="823995"/>
                  <a:pt x="7586297" y="834819"/>
                </a:cubicBezTo>
                <a:cubicBezTo>
                  <a:pt x="7590052" y="863684"/>
                  <a:pt x="7583085" y="908534"/>
                  <a:pt x="7565396" y="969369"/>
                </a:cubicBezTo>
                <a:cubicBezTo>
                  <a:pt x="7547707" y="1030205"/>
                  <a:pt x="7528133" y="1065611"/>
                  <a:pt x="7506670" y="1075589"/>
                </a:cubicBezTo>
                <a:cubicBezTo>
                  <a:pt x="7530948" y="1087260"/>
                  <a:pt x="7553113" y="1082694"/>
                  <a:pt x="7573167" y="1061893"/>
                </a:cubicBezTo>
                <a:cubicBezTo>
                  <a:pt x="7555496" y="1144721"/>
                  <a:pt x="7508412" y="1220179"/>
                  <a:pt x="7431924" y="1288262"/>
                </a:cubicBezTo>
                <a:lnTo>
                  <a:pt x="7384996" y="1255554"/>
                </a:lnTo>
                <a:cubicBezTo>
                  <a:pt x="7430734" y="1257249"/>
                  <a:pt x="7465255" y="1238329"/>
                  <a:pt x="7488563" y="1198797"/>
                </a:cubicBezTo>
                <a:cubicBezTo>
                  <a:pt x="7482493" y="1195878"/>
                  <a:pt x="7465458" y="1196145"/>
                  <a:pt x="7437458" y="1199598"/>
                </a:cubicBezTo>
                <a:cubicBezTo>
                  <a:pt x="7415059" y="1202358"/>
                  <a:pt x="7375865" y="1218186"/>
                  <a:pt x="7319882" y="1247083"/>
                </a:cubicBezTo>
                <a:cubicBezTo>
                  <a:pt x="7263899" y="1275979"/>
                  <a:pt x="7236844" y="1297645"/>
                  <a:pt x="7238724" y="1312077"/>
                </a:cubicBezTo>
                <a:cubicBezTo>
                  <a:pt x="7240132" y="1322900"/>
                  <a:pt x="7244105" y="1331575"/>
                  <a:pt x="7250644" y="1338102"/>
                </a:cubicBezTo>
                <a:cubicBezTo>
                  <a:pt x="7257182" y="1344627"/>
                  <a:pt x="7260685" y="1349693"/>
                  <a:pt x="7261155" y="1353303"/>
                </a:cubicBezTo>
                <a:cubicBezTo>
                  <a:pt x="7238286" y="1352456"/>
                  <a:pt x="7205391" y="1362008"/>
                  <a:pt x="7162468" y="1381964"/>
                </a:cubicBezTo>
                <a:cubicBezTo>
                  <a:pt x="7119546" y="1401918"/>
                  <a:pt x="7093893" y="1423410"/>
                  <a:pt x="7085509" y="1446438"/>
                </a:cubicBezTo>
                <a:lnTo>
                  <a:pt x="6952979" y="1462774"/>
                </a:lnTo>
                <a:lnTo>
                  <a:pt x="7174618" y="1487331"/>
                </a:lnTo>
                <a:cubicBezTo>
                  <a:pt x="7241968" y="1490329"/>
                  <a:pt x="7323472" y="1483289"/>
                  <a:pt x="7419129" y="1466210"/>
                </a:cubicBezTo>
                <a:cubicBezTo>
                  <a:pt x="7469456" y="1484909"/>
                  <a:pt x="7491809" y="1494440"/>
                  <a:pt x="7486190" y="1494799"/>
                </a:cubicBezTo>
                <a:cubicBezTo>
                  <a:pt x="7508669" y="1493361"/>
                  <a:pt x="7519928" y="1490814"/>
                  <a:pt x="7519970" y="1487159"/>
                </a:cubicBezTo>
                <a:cubicBezTo>
                  <a:pt x="7520010" y="1483502"/>
                  <a:pt x="7522862" y="1479667"/>
                  <a:pt x="7528523" y="1475652"/>
                </a:cubicBezTo>
                <a:cubicBezTo>
                  <a:pt x="7584718" y="1472057"/>
                  <a:pt x="7671884" y="1461002"/>
                  <a:pt x="7790018" y="1442484"/>
                </a:cubicBezTo>
                <a:cubicBezTo>
                  <a:pt x="7834974" y="1439609"/>
                  <a:pt x="7902470" y="1429812"/>
                  <a:pt x="7992507" y="1413092"/>
                </a:cubicBezTo>
                <a:cubicBezTo>
                  <a:pt x="7998251" y="1401765"/>
                  <a:pt x="8018086" y="1385883"/>
                  <a:pt x="8052009" y="1365448"/>
                </a:cubicBezTo>
                <a:cubicBezTo>
                  <a:pt x="8080066" y="1367306"/>
                  <a:pt x="8122151" y="1370094"/>
                  <a:pt x="8178262" y="1373810"/>
                </a:cubicBezTo>
                <a:cubicBezTo>
                  <a:pt x="8302182" y="1340311"/>
                  <a:pt x="8488083" y="1288234"/>
                  <a:pt x="8735964" y="1217579"/>
                </a:cubicBezTo>
                <a:cubicBezTo>
                  <a:pt x="8966365" y="1202840"/>
                  <a:pt x="9194288" y="1159035"/>
                  <a:pt x="9419732" y="1086162"/>
                </a:cubicBezTo>
                <a:cubicBezTo>
                  <a:pt x="9363080" y="1129971"/>
                  <a:pt x="9312173" y="1162454"/>
                  <a:pt x="9267009" y="1183609"/>
                </a:cubicBezTo>
                <a:cubicBezTo>
                  <a:pt x="9269819" y="1183429"/>
                  <a:pt x="9274017" y="1184529"/>
                  <a:pt x="9279606" y="1186914"/>
                </a:cubicBezTo>
                <a:lnTo>
                  <a:pt x="9295615" y="1195317"/>
                </a:lnTo>
                <a:lnTo>
                  <a:pt x="9302694" y="1193655"/>
                </a:lnTo>
                <a:cubicBezTo>
                  <a:pt x="9315349" y="1191933"/>
                  <a:pt x="9339939" y="1189903"/>
                  <a:pt x="9376466" y="1187567"/>
                </a:cubicBezTo>
                <a:cubicBezTo>
                  <a:pt x="9308574" y="1232096"/>
                  <a:pt x="9265972" y="1275006"/>
                  <a:pt x="9248657" y="1316299"/>
                </a:cubicBezTo>
                <a:cubicBezTo>
                  <a:pt x="9259813" y="1322891"/>
                  <a:pt x="9271009" y="1325829"/>
                  <a:pt x="9282250" y="1325110"/>
                </a:cubicBezTo>
                <a:cubicBezTo>
                  <a:pt x="9287869" y="1324750"/>
                  <a:pt x="9259584" y="1342999"/>
                  <a:pt x="9197396" y="1379856"/>
                </a:cubicBezTo>
                <a:cubicBezTo>
                  <a:pt x="9186074" y="1387887"/>
                  <a:pt x="9152273" y="1397356"/>
                  <a:pt x="9095996" y="1408262"/>
                </a:cubicBezTo>
                <a:cubicBezTo>
                  <a:pt x="9079055" y="1416652"/>
                  <a:pt x="9064860" y="1430346"/>
                  <a:pt x="9053414" y="1449345"/>
                </a:cubicBezTo>
                <a:cubicBezTo>
                  <a:pt x="9053414" y="1449345"/>
                  <a:pt x="9016721" y="1466304"/>
                  <a:pt x="8943335" y="1500225"/>
                </a:cubicBezTo>
                <a:cubicBezTo>
                  <a:pt x="8898171" y="1521380"/>
                  <a:pt x="8861603" y="1527373"/>
                  <a:pt x="8833630" y="1518202"/>
                </a:cubicBezTo>
                <a:cubicBezTo>
                  <a:pt x="8810986" y="1534263"/>
                  <a:pt x="8799642" y="1544122"/>
                  <a:pt x="8799602" y="1547778"/>
                </a:cubicBezTo>
                <a:cubicBezTo>
                  <a:pt x="8872572" y="1550417"/>
                  <a:pt x="8965336" y="1540829"/>
                  <a:pt x="9077892" y="1519017"/>
                </a:cubicBezTo>
                <a:cubicBezTo>
                  <a:pt x="9258007" y="1481922"/>
                  <a:pt x="9350874" y="1463195"/>
                  <a:pt x="9356495" y="1462835"/>
                </a:cubicBezTo>
                <a:lnTo>
                  <a:pt x="9415063" y="1497448"/>
                </a:lnTo>
                <a:cubicBezTo>
                  <a:pt x="9369692" y="1536883"/>
                  <a:pt x="9283683" y="1569784"/>
                  <a:pt x="9157036" y="1596151"/>
                </a:cubicBezTo>
                <a:cubicBezTo>
                  <a:pt x="9030391" y="1622519"/>
                  <a:pt x="8941510" y="1661083"/>
                  <a:pt x="8890393" y="1711845"/>
                </a:cubicBezTo>
                <a:cubicBezTo>
                  <a:pt x="8895972" y="1715141"/>
                  <a:pt x="8907190" y="1716251"/>
                  <a:pt x="8924049" y="1715172"/>
                </a:cubicBezTo>
                <a:cubicBezTo>
                  <a:pt x="8940908" y="1714094"/>
                  <a:pt x="8949317" y="1715382"/>
                  <a:pt x="8949275" y="1719039"/>
                </a:cubicBezTo>
                <a:lnTo>
                  <a:pt x="8974314" y="1739356"/>
                </a:lnTo>
                <a:cubicBezTo>
                  <a:pt x="9087326" y="1677329"/>
                  <a:pt x="9180360" y="1643978"/>
                  <a:pt x="9253413" y="1639305"/>
                </a:cubicBezTo>
                <a:cubicBezTo>
                  <a:pt x="9281344" y="1652131"/>
                  <a:pt x="9309360" y="1657646"/>
                  <a:pt x="9337457" y="1655848"/>
                </a:cubicBezTo>
                <a:cubicBezTo>
                  <a:pt x="9314937" y="1660942"/>
                  <a:pt x="9278224" y="1679730"/>
                  <a:pt x="9227316" y="1712212"/>
                </a:cubicBezTo>
                <a:cubicBezTo>
                  <a:pt x="9277725" y="1723600"/>
                  <a:pt x="9325471" y="1722373"/>
                  <a:pt x="9370552" y="1708529"/>
                </a:cubicBezTo>
                <a:cubicBezTo>
                  <a:pt x="9432491" y="1693608"/>
                  <a:pt x="9469079" y="1685787"/>
                  <a:pt x="9480319" y="1685068"/>
                </a:cubicBezTo>
                <a:cubicBezTo>
                  <a:pt x="9491558" y="1684349"/>
                  <a:pt x="9519531" y="1693520"/>
                  <a:pt x="9564238" y="1712580"/>
                </a:cubicBezTo>
                <a:cubicBezTo>
                  <a:pt x="9608945" y="1731638"/>
                  <a:pt x="9639708" y="1742457"/>
                  <a:pt x="9656525" y="1745035"/>
                </a:cubicBezTo>
                <a:cubicBezTo>
                  <a:pt x="9605783" y="1762893"/>
                  <a:pt x="9523884" y="1804664"/>
                  <a:pt x="9410830" y="1870348"/>
                </a:cubicBezTo>
                <a:cubicBezTo>
                  <a:pt x="9483802" y="1872987"/>
                  <a:pt x="9523200" y="1864986"/>
                  <a:pt x="9529028" y="1846347"/>
                </a:cubicBezTo>
                <a:cubicBezTo>
                  <a:pt x="9500432" y="1892015"/>
                  <a:pt x="9466465" y="1916108"/>
                  <a:pt x="9427130" y="1918624"/>
                </a:cubicBezTo>
                <a:cubicBezTo>
                  <a:pt x="9455226" y="1916826"/>
                  <a:pt x="9415994" y="1910203"/>
                  <a:pt x="9309429" y="1898754"/>
                </a:cubicBezTo>
                <a:cubicBezTo>
                  <a:pt x="9292613" y="1896176"/>
                  <a:pt x="9264495" y="1899802"/>
                  <a:pt x="9225075" y="1909630"/>
                </a:cubicBezTo>
                <a:cubicBezTo>
                  <a:pt x="9247387" y="1922816"/>
                  <a:pt x="9258419" y="1940375"/>
                  <a:pt x="9258169" y="1962311"/>
                </a:cubicBezTo>
                <a:cubicBezTo>
                  <a:pt x="9280648" y="1960873"/>
                  <a:pt x="9318580" y="1958447"/>
                  <a:pt x="9371965" y="1955032"/>
                </a:cubicBezTo>
                <a:cubicBezTo>
                  <a:pt x="9425351" y="1951617"/>
                  <a:pt x="9466092" y="1949011"/>
                  <a:pt x="9494189" y="1947213"/>
                </a:cubicBezTo>
                <a:cubicBezTo>
                  <a:pt x="9505262" y="1961118"/>
                  <a:pt x="9510737" y="1973554"/>
                  <a:pt x="9510613" y="1984521"/>
                </a:cubicBezTo>
                <a:cubicBezTo>
                  <a:pt x="9510197" y="2021081"/>
                  <a:pt x="9395967" y="2066746"/>
                  <a:pt x="9167919" y="2121519"/>
                </a:cubicBezTo>
                <a:cubicBezTo>
                  <a:pt x="8939873" y="2176292"/>
                  <a:pt x="8825557" y="2229270"/>
                  <a:pt x="8824977" y="2280453"/>
                </a:cubicBezTo>
                <a:cubicBezTo>
                  <a:pt x="8824810" y="2295077"/>
                  <a:pt x="8830306" y="2305685"/>
                  <a:pt x="8841462" y="2312278"/>
                </a:cubicBezTo>
                <a:cubicBezTo>
                  <a:pt x="8819068" y="2306403"/>
                  <a:pt x="8802250" y="2303826"/>
                  <a:pt x="8791012" y="2304545"/>
                </a:cubicBezTo>
                <a:cubicBezTo>
                  <a:pt x="8791219" y="2286266"/>
                  <a:pt x="8802748" y="2259956"/>
                  <a:pt x="8825599" y="2225615"/>
                </a:cubicBezTo>
                <a:cubicBezTo>
                  <a:pt x="8820022" y="2222319"/>
                  <a:pt x="8800373" y="2221749"/>
                  <a:pt x="8766657" y="2223906"/>
                </a:cubicBezTo>
                <a:cubicBezTo>
                  <a:pt x="8817233" y="2220670"/>
                  <a:pt x="8718664" y="2247069"/>
                  <a:pt x="8470948" y="2303100"/>
                </a:cubicBezTo>
                <a:cubicBezTo>
                  <a:pt x="8195259" y="2349961"/>
                  <a:pt x="7908559" y="2377433"/>
                  <a:pt x="7610850" y="2385518"/>
                </a:cubicBezTo>
                <a:cubicBezTo>
                  <a:pt x="7498502" y="2389052"/>
                  <a:pt x="7442305" y="2392647"/>
                  <a:pt x="7442265" y="2396302"/>
                </a:cubicBezTo>
                <a:lnTo>
                  <a:pt x="7400428" y="2371580"/>
                </a:lnTo>
                <a:cubicBezTo>
                  <a:pt x="7360926" y="2388720"/>
                  <a:pt x="7321506" y="2398548"/>
                  <a:pt x="7282170" y="2401064"/>
                </a:cubicBezTo>
                <a:cubicBezTo>
                  <a:pt x="7259527" y="2417125"/>
                  <a:pt x="7248121" y="2432467"/>
                  <a:pt x="7247955" y="2447091"/>
                </a:cubicBezTo>
                <a:cubicBezTo>
                  <a:pt x="7253574" y="2446732"/>
                  <a:pt x="7270412" y="2447481"/>
                  <a:pt x="7298468" y="2449340"/>
                </a:cubicBezTo>
                <a:cubicBezTo>
                  <a:pt x="7326524" y="2451198"/>
                  <a:pt x="7340490" y="2457611"/>
                  <a:pt x="7340366" y="2468579"/>
                </a:cubicBezTo>
                <a:cubicBezTo>
                  <a:pt x="7340282" y="2475890"/>
                  <a:pt x="7337441" y="2478812"/>
                  <a:pt x="7331844" y="2477344"/>
                </a:cubicBezTo>
                <a:cubicBezTo>
                  <a:pt x="7326243" y="2475876"/>
                  <a:pt x="7323382" y="2480624"/>
                  <a:pt x="7323259" y="2491592"/>
                </a:cubicBezTo>
                <a:cubicBezTo>
                  <a:pt x="7323176" y="2498904"/>
                  <a:pt x="7328753" y="2502201"/>
                  <a:pt x="7339992" y="2501482"/>
                </a:cubicBezTo>
                <a:cubicBezTo>
                  <a:pt x="7239006" y="2493329"/>
                  <a:pt x="7188700" y="2472801"/>
                  <a:pt x="7189075" y="2439898"/>
                </a:cubicBezTo>
                <a:cubicBezTo>
                  <a:pt x="7189198" y="2428931"/>
                  <a:pt x="7193497" y="2421349"/>
                  <a:pt x="7201968" y="2417153"/>
                </a:cubicBezTo>
                <a:cubicBezTo>
                  <a:pt x="7210437" y="2412958"/>
                  <a:pt x="7214694" y="2409033"/>
                  <a:pt x="7214736" y="2405377"/>
                </a:cubicBezTo>
                <a:cubicBezTo>
                  <a:pt x="7198001" y="2395488"/>
                  <a:pt x="7147468" y="2395068"/>
                  <a:pt x="7063134" y="2404116"/>
                </a:cubicBezTo>
                <a:cubicBezTo>
                  <a:pt x="6995699" y="2408428"/>
                  <a:pt x="6959379" y="2392486"/>
                  <a:pt x="6954176" y="2356287"/>
                </a:cubicBezTo>
                <a:cubicBezTo>
                  <a:pt x="6954217" y="2352631"/>
                  <a:pt x="6962750" y="2342952"/>
                  <a:pt x="6979774" y="2327250"/>
                </a:cubicBezTo>
                <a:cubicBezTo>
                  <a:pt x="7007789" y="2332765"/>
                  <a:pt x="7044087" y="2350535"/>
                  <a:pt x="7088669" y="2380563"/>
                </a:cubicBezTo>
                <a:cubicBezTo>
                  <a:pt x="7099950" y="2376188"/>
                  <a:pt x="7147840" y="2362164"/>
                  <a:pt x="7232341" y="2338493"/>
                </a:cubicBezTo>
                <a:cubicBezTo>
                  <a:pt x="7209946" y="2332619"/>
                  <a:pt x="7190402" y="2322910"/>
                  <a:pt x="7173709" y="2309365"/>
                </a:cubicBezTo>
                <a:cubicBezTo>
                  <a:pt x="7162513" y="2306427"/>
                  <a:pt x="7123196" y="2307116"/>
                  <a:pt x="7055762" y="2311430"/>
                </a:cubicBezTo>
                <a:cubicBezTo>
                  <a:pt x="7089478" y="2309273"/>
                  <a:pt x="7019153" y="2321078"/>
                  <a:pt x="6844782" y="2346845"/>
                </a:cubicBezTo>
                <a:cubicBezTo>
                  <a:pt x="6839203" y="2343549"/>
                  <a:pt x="6830754" y="2345916"/>
                  <a:pt x="6819431" y="2353946"/>
                </a:cubicBezTo>
                <a:cubicBezTo>
                  <a:pt x="6836207" y="2360179"/>
                  <a:pt x="6861328" y="2373186"/>
                  <a:pt x="6894797" y="2392964"/>
                </a:cubicBezTo>
                <a:cubicBezTo>
                  <a:pt x="6816331" y="2379718"/>
                  <a:pt x="6754537" y="2381844"/>
                  <a:pt x="6709415" y="2399342"/>
                </a:cubicBezTo>
                <a:cubicBezTo>
                  <a:pt x="6720530" y="2409592"/>
                  <a:pt x="6751292" y="2420410"/>
                  <a:pt x="6801701" y="2431798"/>
                </a:cubicBezTo>
                <a:cubicBezTo>
                  <a:pt x="6748419" y="2426074"/>
                  <a:pt x="6702137" y="2422185"/>
                  <a:pt x="6662852" y="2420132"/>
                </a:cubicBezTo>
                <a:lnTo>
                  <a:pt x="6627984" y="2419025"/>
                </a:lnTo>
                <a:lnTo>
                  <a:pt x="6667394" y="2391072"/>
                </a:lnTo>
                <a:cubicBezTo>
                  <a:pt x="6639420" y="2381901"/>
                  <a:pt x="6569258" y="2379082"/>
                  <a:pt x="6456910" y="2382616"/>
                </a:cubicBezTo>
                <a:cubicBezTo>
                  <a:pt x="6451414" y="2372008"/>
                  <a:pt x="6437531" y="2358284"/>
                  <a:pt x="6415261" y="2341442"/>
                </a:cubicBezTo>
                <a:cubicBezTo>
                  <a:pt x="6319813" y="2340241"/>
                  <a:pt x="6173829" y="2338620"/>
                  <a:pt x="5977312" y="2336578"/>
                </a:cubicBezTo>
                <a:cubicBezTo>
                  <a:pt x="5730137" y="2345083"/>
                  <a:pt x="5441084" y="2332520"/>
                  <a:pt x="5110154" y="2298891"/>
                </a:cubicBezTo>
                <a:cubicBezTo>
                  <a:pt x="4835337" y="2268979"/>
                  <a:pt x="4560520" y="2239066"/>
                  <a:pt x="4285702" y="2209155"/>
                </a:cubicBezTo>
                <a:cubicBezTo>
                  <a:pt x="4274381" y="2217185"/>
                  <a:pt x="4275590" y="2234461"/>
                  <a:pt x="4289326" y="2260982"/>
                </a:cubicBezTo>
                <a:cubicBezTo>
                  <a:pt x="4303064" y="2287502"/>
                  <a:pt x="4315511" y="2304058"/>
                  <a:pt x="4326667" y="2310651"/>
                </a:cubicBezTo>
                <a:cubicBezTo>
                  <a:pt x="4305530" y="2317483"/>
                  <a:pt x="4282700" y="2334699"/>
                  <a:pt x="4258169" y="2362296"/>
                </a:cubicBezTo>
                <a:lnTo>
                  <a:pt x="4235183" y="2390745"/>
                </a:lnTo>
                <a:lnTo>
                  <a:pt x="4231013" y="2389378"/>
                </a:lnTo>
                <a:cubicBezTo>
                  <a:pt x="4221211" y="2387266"/>
                  <a:pt x="4202290" y="2384365"/>
                  <a:pt x="4174255" y="2380679"/>
                </a:cubicBezTo>
                <a:cubicBezTo>
                  <a:pt x="4157355" y="2385413"/>
                  <a:pt x="4137769" y="2379360"/>
                  <a:pt x="4115499" y="2362517"/>
                </a:cubicBezTo>
                <a:cubicBezTo>
                  <a:pt x="4104093" y="2377861"/>
                  <a:pt x="4092709" y="2391375"/>
                  <a:pt x="4081346" y="2403062"/>
                </a:cubicBezTo>
                <a:cubicBezTo>
                  <a:pt x="4058619" y="2426434"/>
                  <a:pt x="4052750" y="2448729"/>
                  <a:pt x="4063741" y="2469946"/>
                </a:cubicBezTo>
                <a:lnTo>
                  <a:pt x="4021096" y="2516512"/>
                </a:lnTo>
                <a:cubicBezTo>
                  <a:pt x="4009857" y="2517231"/>
                  <a:pt x="3998618" y="2517951"/>
                  <a:pt x="3987379" y="2518670"/>
                </a:cubicBezTo>
                <a:lnTo>
                  <a:pt x="3986445" y="2600926"/>
                </a:lnTo>
                <a:cubicBezTo>
                  <a:pt x="3980826" y="2601286"/>
                  <a:pt x="3966860" y="2594873"/>
                  <a:pt x="3944548" y="2581688"/>
                </a:cubicBezTo>
                <a:cubicBezTo>
                  <a:pt x="3922111" y="2579469"/>
                  <a:pt x="3899487" y="2593703"/>
                  <a:pt x="3876678" y="2624388"/>
                </a:cubicBezTo>
                <a:cubicBezTo>
                  <a:pt x="3915725" y="2647462"/>
                  <a:pt x="3935247" y="2659000"/>
                  <a:pt x="3935247" y="2659000"/>
                </a:cubicBezTo>
                <a:cubicBezTo>
                  <a:pt x="3935165" y="2666311"/>
                  <a:pt x="3929441" y="2675811"/>
                  <a:pt x="3918078" y="2687497"/>
                </a:cubicBezTo>
                <a:cubicBezTo>
                  <a:pt x="3940389" y="2700683"/>
                  <a:pt x="3971214" y="2706018"/>
                  <a:pt x="4010550" y="2703501"/>
                </a:cubicBezTo>
                <a:cubicBezTo>
                  <a:pt x="3965470" y="2717345"/>
                  <a:pt x="3931794" y="2715846"/>
                  <a:pt x="3909524" y="2699004"/>
                </a:cubicBezTo>
                <a:cubicBezTo>
                  <a:pt x="3898243" y="2703379"/>
                  <a:pt x="3892561" y="2709222"/>
                  <a:pt x="3892478" y="2716534"/>
                </a:cubicBezTo>
                <a:cubicBezTo>
                  <a:pt x="3829138" y="2669441"/>
                  <a:pt x="3776235" y="2649650"/>
                  <a:pt x="3733771" y="2657162"/>
                </a:cubicBezTo>
                <a:lnTo>
                  <a:pt x="3732232" y="2657590"/>
                </a:lnTo>
                <a:lnTo>
                  <a:pt x="3745823" y="2650568"/>
                </a:lnTo>
                <a:cubicBezTo>
                  <a:pt x="3757133" y="2643452"/>
                  <a:pt x="3769886" y="2633046"/>
                  <a:pt x="3784080" y="2619352"/>
                </a:cubicBezTo>
                <a:cubicBezTo>
                  <a:pt x="3700742" y="2540658"/>
                  <a:pt x="3659052" y="2503140"/>
                  <a:pt x="3659010" y="2506795"/>
                </a:cubicBezTo>
                <a:cubicBezTo>
                  <a:pt x="3659716" y="2444645"/>
                  <a:pt x="3671495" y="2396400"/>
                  <a:pt x="3694346" y="2362059"/>
                </a:cubicBezTo>
                <a:cubicBezTo>
                  <a:pt x="3655342" y="2335329"/>
                  <a:pt x="3616170" y="2323221"/>
                  <a:pt x="3576835" y="2325737"/>
                </a:cubicBezTo>
                <a:cubicBezTo>
                  <a:pt x="3565595" y="2326457"/>
                  <a:pt x="3531671" y="2346892"/>
                  <a:pt x="3475060" y="2387047"/>
                </a:cubicBezTo>
                <a:cubicBezTo>
                  <a:pt x="3502908" y="2407184"/>
                  <a:pt x="3544723" y="2433735"/>
                  <a:pt x="3600503" y="2466699"/>
                </a:cubicBezTo>
                <a:cubicBezTo>
                  <a:pt x="3572239" y="2483120"/>
                  <a:pt x="3558046" y="2496814"/>
                  <a:pt x="3557921" y="2507782"/>
                </a:cubicBezTo>
                <a:cubicBezTo>
                  <a:pt x="3473795" y="2498550"/>
                  <a:pt x="3414997" y="2484046"/>
                  <a:pt x="3381530" y="2464267"/>
                </a:cubicBezTo>
                <a:cubicBezTo>
                  <a:pt x="3375951" y="2460971"/>
                  <a:pt x="3367584" y="2456026"/>
                  <a:pt x="3356428" y="2449433"/>
                </a:cubicBezTo>
                <a:cubicBezTo>
                  <a:pt x="3333825" y="2461839"/>
                  <a:pt x="3316904" y="2468401"/>
                  <a:pt x="3305665" y="2469120"/>
                </a:cubicBezTo>
                <a:cubicBezTo>
                  <a:pt x="3316987" y="2461089"/>
                  <a:pt x="3342463" y="2443020"/>
                  <a:pt x="3382090" y="2414913"/>
                </a:cubicBezTo>
                <a:cubicBezTo>
                  <a:pt x="3354366" y="2383807"/>
                  <a:pt x="3340730" y="2348147"/>
                  <a:pt x="3341187" y="2307932"/>
                </a:cubicBezTo>
                <a:lnTo>
                  <a:pt x="3341499" y="2280514"/>
                </a:lnTo>
                <a:cubicBezTo>
                  <a:pt x="3313526" y="2271343"/>
                  <a:pt x="3285532" y="2264001"/>
                  <a:pt x="3257517" y="2258487"/>
                </a:cubicBezTo>
                <a:cubicBezTo>
                  <a:pt x="3212685" y="2250394"/>
                  <a:pt x="3190187" y="2253660"/>
                  <a:pt x="3190020" y="2268284"/>
                </a:cubicBezTo>
                <a:cubicBezTo>
                  <a:pt x="3184401" y="2268643"/>
                  <a:pt x="3164805" y="2263504"/>
                  <a:pt x="3131234" y="2252865"/>
                </a:cubicBezTo>
                <a:cubicBezTo>
                  <a:pt x="3097662" y="2242227"/>
                  <a:pt x="3069637" y="2237626"/>
                  <a:pt x="3047159" y="2239064"/>
                </a:cubicBezTo>
                <a:cubicBezTo>
                  <a:pt x="3019061" y="2240861"/>
                  <a:pt x="2999351" y="2245775"/>
                  <a:pt x="2988029" y="2253806"/>
                </a:cubicBezTo>
                <a:cubicBezTo>
                  <a:pt x="2987988" y="2257462"/>
                  <a:pt x="2997759" y="2262316"/>
                  <a:pt x="3017345" y="2268370"/>
                </a:cubicBezTo>
                <a:cubicBezTo>
                  <a:pt x="3036931" y="2274423"/>
                  <a:pt x="3052342" y="2277091"/>
                  <a:pt x="3063581" y="2276372"/>
                </a:cubicBezTo>
                <a:cubicBezTo>
                  <a:pt x="3040938" y="2292434"/>
                  <a:pt x="3023996" y="2300824"/>
                  <a:pt x="3012757" y="2301543"/>
                </a:cubicBezTo>
                <a:cubicBezTo>
                  <a:pt x="2973420" y="2304059"/>
                  <a:pt x="2928692" y="2286828"/>
                  <a:pt x="2878573" y="2249848"/>
                </a:cubicBezTo>
                <a:cubicBezTo>
                  <a:pt x="2884235" y="2245833"/>
                  <a:pt x="2898262" y="2246762"/>
                  <a:pt x="2920657" y="2252636"/>
                </a:cubicBezTo>
                <a:cubicBezTo>
                  <a:pt x="2943094" y="2254854"/>
                  <a:pt x="2959952" y="2253775"/>
                  <a:pt x="2971233" y="2249401"/>
                </a:cubicBezTo>
                <a:cubicBezTo>
                  <a:pt x="2954623" y="2228544"/>
                  <a:pt x="2915618" y="2201813"/>
                  <a:pt x="2854219" y="2169209"/>
                </a:cubicBezTo>
                <a:lnTo>
                  <a:pt x="2845354" y="2208134"/>
                </a:lnTo>
                <a:lnTo>
                  <a:pt x="2820066" y="2209752"/>
                </a:lnTo>
                <a:cubicBezTo>
                  <a:pt x="2780771" y="2208612"/>
                  <a:pt x="2755505" y="2208402"/>
                  <a:pt x="2744265" y="2209121"/>
                </a:cubicBezTo>
                <a:cubicBezTo>
                  <a:pt x="2704929" y="2211638"/>
                  <a:pt x="2670942" y="2237557"/>
                  <a:pt x="2642305" y="2286881"/>
                </a:cubicBezTo>
                <a:cubicBezTo>
                  <a:pt x="2631232" y="2272977"/>
                  <a:pt x="2611813" y="2252299"/>
                  <a:pt x="2584046" y="2224850"/>
                </a:cubicBezTo>
                <a:cubicBezTo>
                  <a:pt x="2612144" y="2223053"/>
                  <a:pt x="2637516" y="2214123"/>
                  <a:pt x="2660160" y="2198061"/>
                </a:cubicBezTo>
                <a:cubicBezTo>
                  <a:pt x="2598552" y="2183737"/>
                  <a:pt x="2568018" y="2152811"/>
                  <a:pt x="2568558" y="2105285"/>
                </a:cubicBezTo>
                <a:cubicBezTo>
                  <a:pt x="2568640" y="2097973"/>
                  <a:pt x="2585686" y="2080443"/>
                  <a:pt x="2619693" y="2052695"/>
                </a:cubicBezTo>
                <a:cubicBezTo>
                  <a:pt x="2597341" y="2043164"/>
                  <a:pt x="2561052" y="2024480"/>
                  <a:pt x="2510829" y="1996641"/>
                </a:cubicBezTo>
                <a:cubicBezTo>
                  <a:pt x="2460606" y="1968801"/>
                  <a:pt x="2435702" y="1936602"/>
                  <a:pt x="2436117" y="1900042"/>
                </a:cubicBezTo>
                <a:cubicBezTo>
                  <a:pt x="2436242" y="1889075"/>
                  <a:pt x="2439114" y="1883412"/>
                  <a:pt x="2444734" y="1883052"/>
                </a:cubicBezTo>
                <a:cubicBezTo>
                  <a:pt x="2450353" y="1882692"/>
                  <a:pt x="2453225" y="1877028"/>
                  <a:pt x="2453350" y="1866061"/>
                </a:cubicBezTo>
                <a:cubicBezTo>
                  <a:pt x="2453515" y="1851438"/>
                  <a:pt x="2425604" y="1836784"/>
                  <a:pt x="2369616" y="1822099"/>
                </a:cubicBezTo>
                <a:cubicBezTo>
                  <a:pt x="2369658" y="1818443"/>
                  <a:pt x="2372551" y="1810951"/>
                  <a:pt x="2378295" y="1799625"/>
                </a:cubicBezTo>
                <a:cubicBezTo>
                  <a:pt x="2384039" y="1788298"/>
                  <a:pt x="2386973" y="1777150"/>
                  <a:pt x="2387098" y="1766183"/>
                </a:cubicBezTo>
                <a:cubicBezTo>
                  <a:pt x="2387014" y="1773494"/>
                  <a:pt x="2367699" y="1743677"/>
                  <a:pt x="2329151" y="1676732"/>
                </a:cubicBezTo>
                <a:cubicBezTo>
                  <a:pt x="2312293" y="1677811"/>
                  <a:pt x="2303718" y="1691145"/>
                  <a:pt x="2303427" y="1716736"/>
                </a:cubicBezTo>
                <a:cubicBezTo>
                  <a:pt x="2292271" y="1710143"/>
                  <a:pt x="2264173" y="1711941"/>
                  <a:pt x="2219134" y="1722129"/>
                </a:cubicBezTo>
                <a:cubicBezTo>
                  <a:pt x="2174137" y="1728660"/>
                  <a:pt x="2143105" y="1741605"/>
                  <a:pt x="2126039" y="1760962"/>
                </a:cubicBezTo>
                <a:cubicBezTo>
                  <a:pt x="2148351" y="1774148"/>
                  <a:pt x="2159507" y="1780741"/>
                  <a:pt x="2159507" y="1780741"/>
                </a:cubicBezTo>
                <a:cubicBezTo>
                  <a:pt x="2159424" y="1788053"/>
                  <a:pt x="2153701" y="1797551"/>
                  <a:pt x="2142337" y="1809238"/>
                </a:cubicBezTo>
                <a:cubicBezTo>
                  <a:pt x="2147914" y="1812535"/>
                  <a:pt x="2159101" y="1816386"/>
                  <a:pt x="2175899" y="1820792"/>
                </a:cubicBezTo>
                <a:cubicBezTo>
                  <a:pt x="2192694" y="1825196"/>
                  <a:pt x="2203882" y="1829048"/>
                  <a:pt x="2209461" y="1832344"/>
                </a:cubicBezTo>
                <a:cubicBezTo>
                  <a:pt x="2243426" y="1808251"/>
                  <a:pt x="2274459" y="1795307"/>
                  <a:pt x="2302555" y="1793509"/>
                </a:cubicBezTo>
                <a:cubicBezTo>
                  <a:pt x="2274292" y="1809930"/>
                  <a:pt x="2240327" y="1834023"/>
                  <a:pt x="2200657" y="1865786"/>
                </a:cubicBezTo>
                <a:cubicBezTo>
                  <a:pt x="2234250" y="1874596"/>
                  <a:pt x="2273297" y="1897672"/>
                  <a:pt x="2317796" y="1935011"/>
                </a:cubicBezTo>
                <a:cubicBezTo>
                  <a:pt x="2346267" y="1900310"/>
                  <a:pt x="2357775" y="1875828"/>
                  <a:pt x="2352321" y="1861564"/>
                </a:cubicBezTo>
                <a:cubicBezTo>
                  <a:pt x="2352114" y="1879844"/>
                  <a:pt x="2368869" y="1887905"/>
                  <a:pt x="2402587" y="1885748"/>
                </a:cubicBezTo>
                <a:cubicBezTo>
                  <a:pt x="2374323" y="1902169"/>
                  <a:pt x="2360128" y="1915863"/>
                  <a:pt x="2360005" y="1926830"/>
                </a:cubicBezTo>
                <a:cubicBezTo>
                  <a:pt x="2359881" y="1937798"/>
                  <a:pt x="2362585" y="1946758"/>
                  <a:pt x="2368122" y="1953711"/>
                </a:cubicBezTo>
                <a:cubicBezTo>
                  <a:pt x="2373659" y="1960663"/>
                  <a:pt x="2376406" y="1965967"/>
                  <a:pt x="2376366" y="1969623"/>
                </a:cubicBezTo>
                <a:lnTo>
                  <a:pt x="2334529" y="1944900"/>
                </a:lnTo>
                <a:cubicBezTo>
                  <a:pt x="2312052" y="1946338"/>
                  <a:pt x="2300667" y="1959852"/>
                  <a:pt x="2300376" y="1985443"/>
                </a:cubicBezTo>
                <a:cubicBezTo>
                  <a:pt x="2294799" y="1982147"/>
                  <a:pt x="2285006" y="1979120"/>
                  <a:pt x="2270998" y="1976363"/>
                </a:cubicBezTo>
                <a:cubicBezTo>
                  <a:pt x="2256992" y="1973606"/>
                  <a:pt x="2247219" y="1968751"/>
                  <a:pt x="2241684" y="1961799"/>
                </a:cubicBezTo>
                <a:cubicBezTo>
                  <a:pt x="2235980" y="1969471"/>
                  <a:pt x="2233068" y="1978789"/>
                  <a:pt x="2232943" y="1989757"/>
                </a:cubicBezTo>
                <a:cubicBezTo>
                  <a:pt x="2232891" y="1994327"/>
                  <a:pt x="2233372" y="1998292"/>
                  <a:pt x="2234387" y="2001651"/>
                </a:cubicBezTo>
                <a:lnTo>
                  <a:pt x="2238480" y="2008936"/>
                </a:lnTo>
                <a:lnTo>
                  <a:pt x="2221707" y="2005546"/>
                </a:lnTo>
                <a:cubicBezTo>
                  <a:pt x="2210851" y="2003499"/>
                  <a:pt x="2197718" y="2001143"/>
                  <a:pt x="2182305" y="1998476"/>
                </a:cubicBezTo>
                <a:cubicBezTo>
                  <a:pt x="2133431" y="1851820"/>
                  <a:pt x="2109056" y="1773008"/>
                  <a:pt x="2109179" y="1762041"/>
                </a:cubicBezTo>
                <a:cubicBezTo>
                  <a:pt x="2109511" y="1732794"/>
                  <a:pt x="2122654" y="1688115"/>
                  <a:pt x="2148605" y="1628003"/>
                </a:cubicBezTo>
                <a:cubicBezTo>
                  <a:pt x="2174557" y="1567892"/>
                  <a:pt x="2198813" y="1533460"/>
                  <a:pt x="2221375" y="1524711"/>
                </a:cubicBezTo>
                <a:cubicBezTo>
                  <a:pt x="2199063" y="1511525"/>
                  <a:pt x="2176564" y="1514791"/>
                  <a:pt x="2153879" y="1534509"/>
                </a:cubicBezTo>
                <a:lnTo>
                  <a:pt x="2217432" y="1419749"/>
                </a:lnTo>
                <a:lnTo>
                  <a:pt x="2217206" y="1419641"/>
                </a:lnTo>
                <a:cubicBezTo>
                  <a:pt x="2194807" y="1422402"/>
                  <a:pt x="2183843" y="1425586"/>
                  <a:pt x="2184311" y="1429195"/>
                </a:cubicBezTo>
                <a:cubicBezTo>
                  <a:pt x="2184782" y="1432803"/>
                  <a:pt x="2182451" y="1436756"/>
                  <a:pt x="2177319" y="1441056"/>
                </a:cubicBezTo>
                <a:cubicBezTo>
                  <a:pt x="2121320" y="1447958"/>
                  <a:pt x="2035222" y="1464070"/>
                  <a:pt x="1919032" y="1489389"/>
                </a:cubicBezTo>
                <a:cubicBezTo>
                  <a:pt x="1874230" y="1494911"/>
                  <a:pt x="1807734" y="1508607"/>
                  <a:pt x="1719541" y="1530475"/>
                </a:cubicBezTo>
                <a:cubicBezTo>
                  <a:pt x="1715350" y="1541990"/>
                  <a:pt x="1697628" y="1558838"/>
                  <a:pt x="1666375" y="1581019"/>
                </a:cubicBezTo>
                <a:cubicBezTo>
                  <a:pt x="1637905" y="1580863"/>
                  <a:pt x="1595201" y="1580628"/>
                  <a:pt x="1538262" y="1580314"/>
                </a:cubicBezTo>
                <a:cubicBezTo>
                  <a:pt x="1418347" y="1620756"/>
                  <a:pt x="1238709" y="1683225"/>
                  <a:pt x="999350" y="1767719"/>
                </a:cubicBezTo>
                <a:cubicBezTo>
                  <a:pt x="769748" y="1796019"/>
                  <a:pt x="546704" y="1852840"/>
                  <a:pt x="330213" y="1938179"/>
                </a:cubicBezTo>
                <a:cubicBezTo>
                  <a:pt x="381051" y="1891588"/>
                  <a:pt x="427693" y="1856512"/>
                  <a:pt x="470147" y="1832948"/>
                </a:cubicBezTo>
                <a:cubicBezTo>
                  <a:pt x="467347" y="1833294"/>
                  <a:pt x="462971" y="1832460"/>
                  <a:pt x="457018" y="1830443"/>
                </a:cubicBezTo>
                <a:lnTo>
                  <a:pt x="439748" y="1823111"/>
                </a:lnTo>
                <a:lnTo>
                  <a:pt x="432861" y="1825173"/>
                </a:lnTo>
                <a:cubicBezTo>
                  <a:pt x="420380" y="1827627"/>
                  <a:pt x="395938" y="1831098"/>
                  <a:pt x="359539" y="1835585"/>
                </a:cubicBezTo>
                <a:cubicBezTo>
                  <a:pt x="421573" y="1787613"/>
                  <a:pt x="458411" y="1742746"/>
                  <a:pt x="470048" y="1700987"/>
                </a:cubicBezTo>
                <a:cubicBezTo>
                  <a:pt x="457909" y="1695151"/>
                  <a:pt x="446238" y="1692924"/>
                  <a:pt x="435037" y="1694305"/>
                </a:cubicBezTo>
                <a:cubicBezTo>
                  <a:pt x="429438" y="1694995"/>
                  <a:pt x="455325" y="1675308"/>
                  <a:pt x="512702" y="1635242"/>
                </a:cubicBezTo>
                <a:cubicBezTo>
                  <a:pt x="522962" y="1626645"/>
                  <a:pt x="555623" y="1615287"/>
                  <a:pt x="610687" y="1601167"/>
                </a:cubicBezTo>
                <a:cubicBezTo>
                  <a:pt x="626546" y="1591881"/>
                  <a:pt x="638904" y="1577528"/>
                  <a:pt x="647758" y="1558106"/>
                </a:cubicBezTo>
                <a:cubicBezTo>
                  <a:pt x="647758" y="1558106"/>
                  <a:pt x="682280" y="1539188"/>
                  <a:pt x="751324" y="1501350"/>
                </a:cubicBezTo>
                <a:cubicBezTo>
                  <a:pt x="793778" y="1477786"/>
                  <a:pt x="829708" y="1469691"/>
                  <a:pt x="859117" y="1477065"/>
                </a:cubicBezTo>
                <a:cubicBezTo>
                  <a:pt x="879639" y="1459871"/>
                  <a:pt x="889665" y="1449472"/>
                  <a:pt x="889195" y="1445862"/>
                </a:cubicBezTo>
                <a:cubicBezTo>
                  <a:pt x="815456" y="1447619"/>
                  <a:pt x="723524" y="1462617"/>
                  <a:pt x="613402" y="1490855"/>
                </a:cubicBezTo>
                <a:cubicBezTo>
                  <a:pt x="437488" y="1538201"/>
                  <a:pt x="346730" y="1562218"/>
                  <a:pt x="341132" y="1562909"/>
                </a:cubicBezTo>
                <a:lnTo>
                  <a:pt x="277400" y="1532272"/>
                </a:lnTo>
                <a:cubicBezTo>
                  <a:pt x="317506" y="1490668"/>
                  <a:pt x="399385" y="1453082"/>
                  <a:pt x="523039" y="1419510"/>
                </a:cubicBezTo>
                <a:cubicBezTo>
                  <a:pt x="646693" y="1385939"/>
                  <a:pt x="730669" y="1342593"/>
                  <a:pt x="774966" y="1289476"/>
                </a:cubicBezTo>
                <a:cubicBezTo>
                  <a:pt x="768897" y="1286559"/>
                  <a:pt x="757462" y="1286135"/>
                  <a:pt x="740662" y="1288206"/>
                </a:cubicBezTo>
                <a:cubicBezTo>
                  <a:pt x="723862" y="1290277"/>
                  <a:pt x="715226" y="1289507"/>
                  <a:pt x="714758" y="1285901"/>
                </a:cubicBezTo>
                <a:lnTo>
                  <a:pt x="686740" y="1267358"/>
                </a:lnTo>
                <a:cubicBezTo>
                  <a:pt x="581784" y="1335284"/>
                  <a:pt x="492901" y="1373735"/>
                  <a:pt x="420101" y="1382708"/>
                </a:cubicBezTo>
                <a:cubicBezTo>
                  <a:pt x="390224" y="1371727"/>
                  <a:pt x="361285" y="1367963"/>
                  <a:pt x="333285" y="1371413"/>
                </a:cubicBezTo>
                <a:cubicBezTo>
                  <a:pt x="355215" y="1365044"/>
                  <a:pt x="389504" y="1344321"/>
                  <a:pt x="436148" y="1309244"/>
                </a:cubicBezTo>
                <a:cubicBezTo>
                  <a:pt x="383869" y="1301024"/>
                  <a:pt x="336034" y="1305089"/>
                  <a:pt x="292644" y="1321434"/>
                </a:cubicBezTo>
                <a:cubicBezTo>
                  <a:pt x="232452" y="1339852"/>
                  <a:pt x="196755" y="1349750"/>
                  <a:pt x="185556" y="1351132"/>
                </a:cubicBezTo>
                <a:cubicBezTo>
                  <a:pt x="174355" y="1352511"/>
                  <a:pt x="144947" y="1345139"/>
                  <a:pt x="97330" y="1329012"/>
                </a:cubicBezTo>
                <a:cubicBezTo>
                  <a:pt x="49713" y="1312885"/>
                  <a:pt x="17269" y="1304054"/>
                  <a:pt x="0" y="1302518"/>
                </a:cubicBezTo>
                <a:cubicBezTo>
                  <a:pt x="48522" y="1281872"/>
                  <a:pt x="125028" y="1235783"/>
                  <a:pt x="229519" y="1164249"/>
                </a:cubicBezTo>
                <a:cubicBezTo>
                  <a:pt x="155779" y="1166006"/>
                  <a:pt x="117283" y="1176249"/>
                  <a:pt x="114028" y="1194979"/>
                </a:cubicBezTo>
                <a:cubicBezTo>
                  <a:pt x="136395" y="1148231"/>
                  <a:pt x="167180" y="1122442"/>
                  <a:pt x="206382" y="1117610"/>
                </a:cubicBezTo>
                <a:cubicBezTo>
                  <a:pt x="178379" y="1121060"/>
                  <a:pt x="218754" y="1125249"/>
                  <a:pt x="327501" y="1130174"/>
                </a:cubicBezTo>
                <a:cubicBezTo>
                  <a:pt x="344772" y="1131712"/>
                  <a:pt x="372538" y="1126456"/>
                  <a:pt x="410799" y="1114408"/>
                </a:cubicBezTo>
                <a:cubicBezTo>
                  <a:pt x="386521" y="1102736"/>
                  <a:pt x="372974" y="1086078"/>
                  <a:pt x="370155" y="1064429"/>
                </a:cubicBezTo>
                <a:cubicBezTo>
                  <a:pt x="347755" y="1067190"/>
                  <a:pt x="309955" y="1071850"/>
                  <a:pt x="256754" y="1078408"/>
                </a:cubicBezTo>
                <a:cubicBezTo>
                  <a:pt x="203555" y="1084965"/>
                  <a:pt x="162954" y="1089969"/>
                  <a:pt x="134955" y="1093421"/>
                </a:cubicBezTo>
                <a:cubicBezTo>
                  <a:pt x="121878" y="1080368"/>
                  <a:pt x="114634" y="1068432"/>
                  <a:pt x="113226" y="1057607"/>
                </a:cubicBezTo>
                <a:cubicBezTo>
                  <a:pt x="108532" y="1021525"/>
                  <a:pt x="217004" y="969664"/>
                  <a:pt x="438639" y="902018"/>
                </a:cubicBezTo>
                <a:cubicBezTo>
                  <a:pt x="660278" y="834374"/>
                  <a:pt x="767810" y="775293"/>
                  <a:pt x="761237" y="724780"/>
                </a:cubicBezTo>
                <a:cubicBezTo>
                  <a:pt x="759360" y="710349"/>
                  <a:pt x="752352" y="700215"/>
                  <a:pt x="740214" y="694379"/>
                </a:cubicBezTo>
                <a:cubicBezTo>
                  <a:pt x="763553" y="698833"/>
                  <a:pt x="780822" y="700371"/>
                  <a:pt x="792021" y="698990"/>
                </a:cubicBezTo>
                <a:cubicBezTo>
                  <a:pt x="794369" y="717031"/>
                  <a:pt x="786457" y="743668"/>
                  <a:pt x="768280" y="778902"/>
                </a:cubicBezTo>
                <a:cubicBezTo>
                  <a:pt x="774351" y="781819"/>
                  <a:pt x="794184" y="781208"/>
                  <a:pt x="827784" y="777067"/>
                </a:cubicBezTo>
                <a:cubicBezTo>
                  <a:pt x="777384" y="783279"/>
                  <a:pt x="872803" y="751354"/>
                  <a:pt x="1114041" y="681293"/>
                </a:cubicBezTo>
                <a:cubicBezTo>
                  <a:pt x="1384686" y="618606"/>
                  <a:pt x="1669116" y="574381"/>
                  <a:pt x="1967325" y="548622"/>
                </a:cubicBezTo>
                <a:cubicBezTo>
                  <a:pt x="2079796" y="538424"/>
                  <a:pt x="2135793" y="531521"/>
                  <a:pt x="2135326" y="527914"/>
                </a:cubicBezTo>
                <a:lnTo>
                  <a:pt x="2180846" y="549796"/>
                </a:lnTo>
                <a:cubicBezTo>
                  <a:pt x="2218169" y="530532"/>
                  <a:pt x="2256431" y="518484"/>
                  <a:pt x="2295630" y="513652"/>
                </a:cubicBezTo>
                <a:cubicBezTo>
                  <a:pt x="2316155" y="496459"/>
                  <a:pt x="2325474" y="480646"/>
                  <a:pt x="2323597" y="466213"/>
                </a:cubicBezTo>
                <a:cubicBezTo>
                  <a:pt x="2317997" y="466904"/>
                  <a:pt x="2300962" y="467171"/>
                  <a:pt x="2272493" y="467014"/>
                </a:cubicBezTo>
                <a:cubicBezTo>
                  <a:pt x="2244025" y="466858"/>
                  <a:pt x="2229083" y="461367"/>
                  <a:pt x="2227676" y="450542"/>
                </a:cubicBezTo>
                <a:cubicBezTo>
                  <a:pt x="2226738" y="443326"/>
                  <a:pt x="2229186" y="440275"/>
                  <a:pt x="2235021" y="441390"/>
                </a:cubicBezTo>
                <a:cubicBezTo>
                  <a:pt x="2240853" y="442504"/>
                  <a:pt x="2243069" y="437647"/>
                  <a:pt x="2241660" y="426824"/>
                </a:cubicBezTo>
                <a:cubicBezTo>
                  <a:pt x="2240721" y="419608"/>
                  <a:pt x="2234651" y="416689"/>
                  <a:pt x="2223452" y="418070"/>
                </a:cubicBezTo>
                <a:cubicBezTo>
                  <a:pt x="2326130" y="420077"/>
                  <a:pt x="2379580" y="437317"/>
                  <a:pt x="2383806" y="469791"/>
                </a:cubicBezTo>
                <a:cubicBezTo>
                  <a:pt x="2385215" y="480614"/>
                  <a:pt x="2381953" y="488347"/>
                  <a:pt x="2374023" y="492992"/>
                </a:cubicBezTo>
                <a:cubicBezTo>
                  <a:pt x="2366092" y="497636"/>
                  <a:pt x="2362360" y="501761"/>
                  <a:pt x="2362831" y="505369"/>
                </a:cubicBezTo>
                <a:cubicBezTo>
                  <a:pt x="2381039" y="514122"/>
                  <a:pt x="2431908" y="511518"/>
                  <a:pt x="2515440" y="497556"/>
                </a:cubicBezTo>
                <a:cubicBezTo>
                  <a:pt x="2582641" y="489273"/>
                  <a:pt x="2621389" y="502826"/>
                  <a:pt x="2631684" y="538216"/>
                </a:cubicBezTo>
                <a:cubicBezTo>
                  <a:pt x="2632153" y="541825"/>
                  <a:pt x="2624926" y="551881"/>
                  <a:pt x="2610004" y="568382"/>
                </a:cubicBezTo>
                <a:cubicBezTo>
                  <a:pt x="2581062" y="564619"/>
                  <a:pt x="2542082" y="549261"/>
                  <a:pt x="2493056" y="522311"/>
                </a:cubicBezTo>
                <a:cubicBezTo>
                  <a:pt x="2482326" y="527299"/>
                  <a:pt x="2436133" y="543991"/>
                  <a:pt x="2354481" y="572385"/>
                </a:cubicBezTo>
                <a:cubicBezTo>
                  <a:pt x="2377821" y="576840"/>
                  <a:pt x="2398828" y="585248"/>
                  <a:pt x="2417506" y="597610"/>
                </a:cubicBezTo>
                <a:cubicBezTo>
                  <a:pt x="2429175" y="599837"/>
                  <a:pt x="2468609" y="596810"/>
                  <a:pt x="2535810" y="588527"/>
                </a:cubicBezTo>
                <a:cubicBezTo>
                  <a:pt x="2502210" y="592669"/>
                  <a:pt x="2571273" y="576823"/>
                  <a:pt x="2742996" y="540992"/>
                </a:cubicBezTo>
                <a:cubicBezTo>
                  <a:pt x="2749064" y="543910"/>
                  <a:pt x="2757231" y="541071"/>
                  <a:pt x="2767491" y="532474"/>
                </a:cubicBezTo>
                <a:cubicBezTo>
                  <a:pt x="2749753" y="527329"/>
                  <a:pt x="2722675" y="516003"/>
                  <a:pt x="2686259" y="498496"/>
                </a:cubicBezTo>
                <a:cubicBezTo>
                  <a:pt x="2767006" y="506872"/>
                  <a:pt x="2828841" y="501084"/>
                  <a:pt x="2871763" y="481130"/>
                </a:cubicBezTo>
                <a:cubicBezTo>
                  <a:pt x="2859154" y="471686"/>
                  <a:pt x="2826711" y="462853"/>
                  <a:pt x="2774433" y="454633"/>
                </a:cubicBezTo>
                <a:cubicBezTo>
                  <a:pt x="2828807" y="457097"/>
                  <a:pt x="2875889" y="458166"/>
                  <a:pt x="2915675" y="457844"/>
                </a:cubicBezTo>
                <a:lnTo>
                  <a:pt x="2950886" y="456853"/>
                </a:lnTo>
                <a:lnTo>
                  <a:pt x="2915173" y="486777"/>
                </a:lnTo>
                <a:cubicBezTo>
                  <a:pt x="2944580" y="494149"/>
                  <a:pt x="3015520" y="492737"/>
                  <a:pt x="3127990" y="482539"/>
                </a:cubicBezTo>
                <a:cubicBezTo>
                  <a:pt x="3134999" y="492674"/>
                  <a:pt x="3150876" y="505379"/>
                  <a:pt x="3175622" y="520659"/>
                </a:cubicBezTo>
                <a:cubicBezTo>
                  <a:pt x="3271762" y="516141"/>
                  <a:pt x="3418771" y="509019"/>
                  <a:pt x="3616650" y="499290"/>
                </a:cubicBezTo>
                <a:cubicBezTo>
                  <a:pt x="3863991" y="476135"/>
                  <a:pt x="4156383" y="471254"/>
                  <a:pt x="4493827" y="484649"/>
                </a:cubicBezTo>
                <a:cubicBezTo>
                  <a:pt x="4774332" y="497731"/>
                  <a:pt x="5054835" y="510813"/>
                  <a:pt x="5335340" y="523894"/>
                </a:cubicBezTo>
                <a:cubicBezTo>
                  <a:pt x="5345599" y="515298"/>
                  <a:pt x="5341971" y="498332"/>
                  <a:pt x="5324449" y="472998"/>
                </a:cubicBezTo>
                <a:cubicBezTo>
                  <a:pt x="5306930" y="447662"/>
                  <a:pt x="5292099" y="432077"/>
                  <a:pt x="5279959" y="426242"/>
                </a:cubicBezTo>
                <a:cubicBezTo>
                  <a:pt x="5300255" y="418241"/>
                  <a:pt x="5320804" y="399896"/>
                  <a:pt x="5341611" y="371215"/>
                </a:cubicBezTo>
                <a:lnTo>
                  <a:pt x="5360745" y="341783"/>
                </a:lnTo>
                <a:lnTo>
                  <a:pt x="5365128" y="342882"/>
                </a:lnTo>
                <a:cubicBezTo>
                  <a:pt x="5375281" y="344380"/>
                  <a:pt x="5394710" y="346110"/>
                  <a:pt x="5423416" y="348071"/>
                </a:cubicBezTo>
                <a:cubicBezTo>
                  <a:pt x="5439747" y="342392"/>
                  <a:pt x="5460285" y="347193"/>
                  <a:pt x="5485032" y="362472"/>
                </a:cubicBezTo>
                <a:cubicBezTo>
                  <a:pt x="5494353" y="346658"/>
                  <a:pt x="5503912" y="332650"/>
                  <a:pt x="5513705" y="320444"/>
                </a:cubicBezTo>
                <a:cubicBezTo>
                  <a:pt x="5533287" y="296036"/>
                  <a:pt x="5536071" y="273696"/>
                  <a:pt x="5522052" y="253429"/>
                </a:cubicBezTo>
                <a:lnTo>
                  <a:pt x="5558420" y="204954"/>
                </a:lnTo>
                <a:cubicBezTo>
                  <a:pt x="5569620" y="203574"/>
                  <a:pt x="5580820" y="202194"/>
                  <a:pt x="5592021" y="200813"/>
                </a:cubicBezTo>
                <a:lnTo>
                  <a:pt x="5581459" y="119632"/>
                </a:lnTo>
                <a:cubicBezTo>
                  <a:pt x="5587058" y="118941"/>
                  <a:pt x="5601998" y="124432"/>
                  <a:pt x="5626275" y="136103"/>
                </a:cubicBezTo>
                <a:cubicBezTo>
                  <a:pt x="5649144" y="136950"/>
                  <a:pt x="5669902" y="121560"/>
                  <a:pt x="5688547" y="89934"/>
                </a:cubicBezTo>
                <a:cubicBezTo>
                  <a:pt x="5646060" y="69511"/>
                  <a:pt x="5624817" y="59298"/>
                  <a:pt x="5624817" y="59298"/>
                </a:cubicBezTo>
                <a:cubicBezTo>
                  <a:pt x="5623876" y="52082"/>
                  <a:pt x="5628306" y="42371"/>
                  <a:pt x="5638096" y="30167"/>
                </a:cubicBezTo>
                <a:cubicBezTo>
                  <a:pt x="5613819" y="18495"/>
                  <a:pt x="5582080" y="15075"/>
                  <a:pt x="5542878" y="19907"/>
                </a:cubicBezTo>
                <a:cubicBezTo>
                  <a:pt x="5586271" y="3562"/>
                  <a:pt x="5620339" y="3027"/>
                  <a:pt x="5645088" y="18306"/>
                </a:cubicBezTo>
                <a:cubicBezTo>
                  <a:pt x="5655819" y="13318"/>
                  <a:pt x="5660714" y="7216"/>
                  <a:pt x="5659775" y="0"/>
                </a:cubicBezTo>
                <a:close/>
              </a:path>
            </a:pathLst>
          </a:custGeom>
        </p:spPr>
        <p:txBody>
          <a:bodyPr wrap="square">
            <a:noAutofit/>
          </a:bodyPr>
          <a:lstStyle>
            <a:lvl1pPr>
              <a:defRPr sz="1600"/>
            </a:lvl1pPr>
          </a:lstStyle>
          <a:p>
            <a:endParaRPr lang="en-US"/>
          </a:p>
        </p:txBody>
      </p:sp>
    </p:spTree>
    <p:extLst>
      <p:ext uri="{BB962C8B-B14F-4D97-AF65-F5344CB8AC3E}">
        <p14:creationId xmlns:p14="http://schemas.microsoft.com/office/powerpoint/2010/main" val="983535528"/>
      </p:ext>
    </p:extLst>
  </p:cSld>
  <p:clrMapOvr>
    <a:masterClrMapping/>
  </p:clrMapOvr>
  <mc:AlternateContent xmlns:mc="http://schemas.openxmlformats.org/markup-compatibility/2006" xmlns:p14="http://schemas.microsoft.com/office/powerpoint/2010/main">
    <mc:Choice Requires="p14">
      <p:transition spd="slow" p14:dur="1250" advClick="0" advTm="8000">
        <p14:flip dir="r"/>
      </p:transition>
    </mc:Choice>
    <mc:Fallback xmlns="">
      <p:transition spd="slow" advClick="0" advTm="8000">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3EB09AAE-0DB1-43A2-A5DB-E2B844558742}"/>
              </a:ext>
            </a:extLst>
          </p:cNvPr>
          <p:cNvSpPr>
            <a:spLocks noGrp="1"/>
          </p:cNvSpPr>
          <p:nvPr>
            <p:ph type="pic" sz="quarter" idx="10"/>
          </p:nvPr>
        </p:nvSpPr>
        <p:spPr>
          <a:xfrm>
            <a:off x="1265795" y="1368504"/>
            <a:ext cx="3380758" cy="4544266"/>
          </a:xfrm>
          <a:custGeom>
            <a:avLst/>
            <a:gdLst>
              <a:gd name="connsiteX0" fmla="*/ 0 w 3380758"/>
              <a:gd name="connsiteY0" fmla="*/ 0 h 4544266"/>
              <a:gd name="connsiteX1" fmla="*/ 3380758 w 3380758"/>
              <a:gd name="connsiteY1" fmla="*/ 0 h 4544266"/>
              <a:gd name="connsiteX2" fmla="*/ 3380758 w 3380758"/>
              <a:gd name="connsiteY2" fmla="*/ 4544266 h 4544266"/>
              <a:gd name="connsiteX3" fmla="*/ 0 w 3380758"/>
              <a:gd name="connsiteY3" fmla="*/ 4544266 h 4544266"/>
            </a:gdLst>
            <a:ahLst/>
            <a:cxnLst>
              <a:cxn ang="0">
                <a:pos x="connsiteX0" y="connsiteY0"/>
              </a:cxn>
              <a:cxn ang="0">
                <a:pos x="connsiteX1" y="connsiteY1"/>
              </a:cxn>
              <a:cxn ang="0">
                <a:pos x="connsiteX2" y="connsiteY2"/>
              </a:cxn>
              <a:cxn ang="0">
                <a:pos x="connsiteX3" y="connsiteY3"/>
              </a:cxn>
            </a:cxnLst>
            <a:rect l="l" t="t" r="r" b="b"/>
            <a:pathLst>
              <a:path w="3380758" h="4544266">
                <a:moveTo>
                  <a:pt x="0" y="0"/>
                </a:moveTo>
                <a:lnTo>
                  <a:pt x="3380758" y="0"/>
                </a:lnTo>
                <a:lnTo>
                  <a:pt x="3380758" y="4544266"/>
                </a:lnTo>
                <a:lnTo>
                  <a:pt x="0" y="4544266"/>
                </a:lnTo>
                <a:close/>
              </a:path>
            </a:pathLst>
          </a:custGeom>
        </p:spPr>
        <p:txBody>
          <a:bodyPr wrap="square">
            <a:noAutofit/>
          </a:bodyPr>
          <a:lstStyle>
            <a:lvl1pPr>
              <a:defRPr sz="1600"/>
            </a:lvl1pPr>
          </a:lstStyle>
          <a:p>
            <a:endParaRPr lang="en-US"/>
          </a:p>
        </p:txBody>
      </p:sp>
    </p:spTree>
    <p:extLst>
      <p:ext uri="{BB962C8B-B14F-4D97-AF65-F5344CB8AC3E}">
        <p14:creationId xmlns:p14="http://schemas.microsoft.com/office/powerpoint/2010/main" val="2724674669"/>
      </p:ext>
    </p:extLst>
  </p:cSld>
  <p:clrMapOvr>
    <a:masterClrMapping/>
  </p:clrMapOvr>
  <mc:AlternateContent xmlns:mc="http://schemas.openxmlformats.org/markup-compatibility/2006" xmlns:p14="http://schemas.microsoft.com/office/powerpoint/2010/main">
    <mc:Choice Requires="p14">
      <p:transition spd="slow" p14:dur="1250" advClick="0" advTm="8000">
        <p14:flip dir="r"/>
      </p:transition>
    </mc:Choice>
    <mc:Fallback xmlns="">
      <p:transition spd="slow" advClick="0" advTm="8000">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8_Custom Layout">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3EB09AAE-0DB1-43A2-A5DB-E2B844558742}"/>
              </a:ext>
            </a:extLst>
          </p:cNvPr>
          <p:cNvSpPr>
            <a:spLocks noGrp="1"/>
          </p:cNvSpPr>
          <p:nvPr>
            <p:ph type="pic" sz="quarter" idx="10" hasCustomPrompt="1"/>
          </p:nvPr>
        </p:nvSpPr>
        <p:spPr>
          <a:xfrm>
            <a:off x="-1" y="0"/>
            <a:ext cx="5617029" cy="6858000"/>
          </a:xfrm>
          <a:custGeom>
            <a:avLst/>
            <a:gdLst>
              <a:gd name="connsiteX0" fmla="*/ 0 w 3380758"/>
              <a:gd name="connsiteY0" fmla="*/ 0 h 4544266"/>
              <a:gd name="connsiteX1" fmla="*/ 3380758 w 3380758"/>
              <a:gd name="connsiteY1" fmla="*/ 0 h 4544266"/>
              <a:gd name="connsiteX2" fmla="*/ 3380758 w 3380758"/>
              <a:gd name="connsiteY2" fmla="*/ 4544266 h 4544266"/>
              <a:gd name="connsiteX3" fmla="*/ 0 w 3380758"/>
              <a:gd name="connsiteY3" fmla="*/ 4544266 h 4544266"/>
            </a:gdLst>
            <a:ahLst/>
            <a:cxnLst>
              <a:cxn ang="0">
                <a:pos x="connsiteX0" y="connsiteY0"/>
              </a:cxn>
              <a:cxn ang="0">
                <a:pos x="connsiteX1" y="connsiteY1"/>
              </a:cxn>
              <a:cxn ang="0">
                <a:pos x="connsiteX2" y="connsiteY2"/>
              </a:cxn>
              <a:cxn ang="0">
                <a:pos x="connsiteX3" y="connsiteY3"/>
              </a:cxn>
            </a:cxnLst>
            <a:rect l="l" t="t" r="r" b="b"/>
            <a:pathLst>
              <a:path w="3380758" h="4544266">
                <a:moveTo>
                  <a:pt x="0" y="0"/>
                </a:moveTo>
                <a:lnTo>
                  <a:pt x="3380758" y="0"/>
                </a:lnTo>
                <a:lnTo>
                  <a:pt x="3380758" y="4544266"/>
                </a:lnTo>
                <a:lnTo>
                  <a:pt x="0" y="4544266"/>
                </a:lnTo>
                <a:close/>
              </a:path>
            </a:pathLst>
          </a:custGeom>
        </p:spPr>
        <p:txBody>
          <a:bodyPr wrap="square">
            <a:noAutofit/>
          </a:bodyPr>
          <a:lstStyle>
            <a:lvl1pPr>
              <a:defRPr sz="1600"/>
            </a:lvl1pPr>
          </a:lstStyle>
          <a:p>
            <a:r>
              <a:rPr lang="en-US"/>
              <a:t> </a:t>
            </a:r>
          </a:p>
        </p:txBody>
      </p:sp>
    </p:spTree>
    <p:extLst>
      <p:ext uri="{BB962C8B-B14F-4D97-AF65-F5344CB8AC3E}">
        <p14:creationId xmlns:p14="http://schemas.microsoft.com/office/powerpoint/2010/main" val="3792265828"/>
      </p:ext>
    </p:extLst>
  </p:cSld>
  <p:clrMapOvr>
    <a:masterClrMapping/>
  </p:clrMapOvr>
  <mc:AlternateContent xmlns:mc="http://schemas.openxmlformats.org/markup-compatibility/2006" xmlns:p14="http://schemas.microsoft.com/office/powerpoint/2010/main">
    <mc:Choice Requires="p14">
      <p:transition spd="slow" p14:dur="1250" advClick="0" advTm="8000">
        <p14:flip dir="r"/>
      </p:transition>
    </mc:Choice>
    <mc:Fallback xmlns="">
      <p:transition spd="slow" advClick="0" advTm="8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image" Target="../media/image5.jpe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theme" Target="../theme/theme3.xml"/><Relationship Id="rId1" Type="http://schemas.openxmlformats.org/officeDocument/2006/relationships/slideLayout" Target="../slideLayouts/slideLayout15.xml"/><Relationship Id="rId6" Type="http://schemas.openxmlformats.org/officeDocument/2006/relationships/image" Target="../media/image9.png"/><Relationship Id="rId5" Type="http://schemas.openxmlformats.org/officeDocument/2006/relationships/oleObject" Target="../embeddings/oleObject2.bin"/><Relationship Id="rId4" Type="http://schemas.openxmlformats.org/officeDocument/2006/relationships/image" Target="../media/image8.png"/></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7.xml"/><Relationship Id="rId1" Type="http://schemas.openxmlformats.org/officeDocument/2006/relationships/slideLayout" Target="../slideLayouts/slideLayout16.xml"/><Relationship Id="rId4"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30.xml"/><Relationship Id="rId18" Type="http://schemas.openxmlformats.org/officeDocument/2006/relationships/slideLayout" Target="../slideLayouts/slideLayout35.xml"/><Relationship Id="rId26" Type="http://schemas.openxmlformats.org/officeDocument/2006/relationships/slideLayout" Target="../slideLayouts/slideLayout43.xml"/><Relationship Id="rId39" Type="http://schemas.openxmlformats.org/officeDocument/2006/relationships/slideLayout" Target="../slideLayouts/slideLayout56.xml"/><Relationship Id="rId21" Type="http://schemas.openxmlformats.org/officeDocument/2006/relationships/slideLayout" Target="../slideLayouts/slideLayout38.xml"/><Relationship Id="rId34" Type="http://schemas.openxmlformats.org/officeDocument/2006/relationships/slideLayout" Target="../slideLayouts/slideLayout51.xml"/><Relationship Id="rId42" Type="http://schemas.openxmlformats.org/officeDocument/2006/relationships/slideLayout" Target="../slideLayouts/slideLayout59.xml"/><Relationship Id="rId47" Type="http://schemas.openxmlformats.org/officeDocument/2006/relationships/theme" Target="../theme/theme5.xml"/><Relationship Id="rId7" Type="http://schemas.openxmlformats.org/officeDocument/2006/relationships/slideLayout" Target="../slideLayouts/slideLayout2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29" Type="http://schemas.openxmlformats.org/officeDocument/2006/relationships/slideLayout" Target="../slideLayouts/slideLayout46.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24" Type="http://schemas.openxmlformats.org/officeDocument/2006/relationships/slideLayout" Target="../slideLayouts/slideLayout41.xml"/><Relationship Id="rId32" Type="http://schemas.openxmlformats.org/officeDocument/2006/relationships/slideLayout" Target="../slideLayouts/slideLayout49.xml"/><Relationship Id="rId37" Type="http://schemas.openxmlformats.org/officeDocument/2006/relationships/slideLayout" Target="../slideLayouts/slideLayout54.xml"/><Relationship Id="rId40" Type="http://schemas.openxmlformats.org/officeDocument/2006/relationships/slideLayout" Target="../slideLayouts/slideLayout57.xml"/><Relationship Id="rId45" Type="http://schemas.openxmlformats.org/officeDocument/2006/relationships/slideLayout" Target="../slideLayouts/slideLayout62.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23" Type="http://schemas.openxmlformats.org/officeDocument/2006/relationships/slideLayout" Target="../slideLayouts/slideLayout40.xml"/><Relationship Id="rId28" Type="http://schemas.openxmlformats.org/officeDocument/2006/relationships/slideLayout" Target="../slideLayouts/slideLayout45.xml"/><Relationship Id="rId36" Type="http://schemas.openxmlformats.org/officeDocument/2006/relationships/slideLayout" Target="../slideLayouts/slideLayout53.xml"/><Relationship Id="rId10" Type="http://schemas.openxmlformats.org/officeDocument/2006/relationships/slideLayout" Target="../slideLayouts/slideLayout27.xml"/><Relationship Id="rId19" Type="http://schemas.openxmlformats.org/officeDocument/2006/relationships/slideLayout" Target="../slideLayouts/slideLayout36.xml"/><Relationship Id="rId31" Type="http://schemas.openxmlformats.org/officeDocument/2006/relationships/slideLayout" Target="../slideLayouts/slideLayout48.xml"/><Relationship Id="rId44" Type="http://schemas.openxmlformats.org/officeDocument/2006/relationships/slideLayout" Target="../slideLayouts/slideLayout61.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 Id="rId22" Type="http://schemas.openxmlformats.org/officeDocument/2006/relationships/slideLayout" Target="../slideLayouts/slideLayout39.xml"/><Relationship Id="rId27" Type="http://schemas.openxmlformats.org/officeDocument/2006/relationships/slideLayout" Target="../slideLayouts/slideLayout44.xml"/><Relationship Id="rId30" Type="http://schemas.openxmlformats.org/officeDocument/2006/relationships/slideLayout" Target="../slideLayouts/slideLayout47.xml"/><Relationship Id="rId35" Type="http://schemas.openxmlformats.org/officeDocument/2006/relationships/slideLayout" Target="../slideLayouts/slideLayout52.xml"/><Relationship Id="rId43" Type="http://schemas.openxmlformats.org/officeDocument/2006/relationships/slideLayout" Target="../slideLayouts/slideLayout60.xml"/><Relationship Id="rId8" Type="http://schemas.openxmlformats.org/officeDocument/2006/relationships/slideLayout" Target="../slideLayouts/slideLayout25.xml"/><Relationship Id="rId3" Type="http://schemas.openxmlformats.org/officeDocument/2006/relationships/slideLayout" Target="../slideLayouts/slideLayout20.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5" Type="http://schemas.openxmlformats.org/officeDocument/2006/relationships/slideLayout" Target="../slideLayouts/slideLayout42.xml"/><Relationship Id="rId33" Type="http://schemas.openxmlformats.org/officeDocument/2006/relationships/slideLayout" Target="../slideLayouts/slideLayout50.xml"/><Relationship Id="rId38" Type="http://schemas.openxmlformats.org/officeDocument/2006/relationships/slideLayout" Target="../slideLayouts/slideLayout55.xml"/><Relationship Id="rId46" Type="http://schemas.openxmlformats.org/officeDocument/2006/relationships/slideLayout" Target="../slideLayouts/slideLayout63.xml"/><Relationship Id="rId20" Type="http://schemas.openxmlformats.org/officeDocument/2006/relationships/slideLayout" Target="../slideLayouts/slideLayout37.xml"/><Relationship Id="rId41" Type="http://schemas.openxmlformats.org/officeDocument/2006/relationships/slideLayout" Target="../slideLayouts/slideLayout5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angle 3"/>
          <p:cNvSpPr/>
          <p:nvPr userDrawn="1"/>
        </p:nvSpPr>
        <p:spPr>
          <a:xfrm>
            <a:off x="0" y="0"/>
            <a:ext cx="12192000" cy="1268760"/>
          </a:xfrm>
          <a:prstGeom prst="rect">
            <a:avLst/>
          </a:prstGeom>
          <a:solidFill>
            <a:srgbClr val="0E73B9"/>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Rectangle 5"/>
          <p:cNvSpPr/>
          <p:nvPr userDrawn="1"/>
        </p:nvSpPr>
        <p:spPr>
          <a:xfrm>
            <a:off x="0" y="6498000"/>
            <a:ext cx="12192000" cy="360000"/>
          </a:xfrm>
          <a:prstGeom prst="rect">
            <a:avLst/>
          </a:prstGeom>
          <a:solidFill>
            <a:srgbClr val="0E73B9"/>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727075" indent="0" algn="l"/>
            <a:r>
              <a:rPr lang="en-GB" sz="1600" b="1"/>
              <a:t>The Library of Trinity College Dublin, </a:t>
            </a:r>
            <a:r>
              <a:rPr lang="en-GB" sz="1600"/>
              <a:t>The University of Dublin</a:t>
            </a:r>
          </a:p>
        </p:txBody>
      </p:sp>
      <p:sp>
        <p:nvSpPr>
          <p:cNvPr id="8" name="Title 2"/>
          <p:cNvSpPr txBox="1">
            <a:spLocks/>
          </p:cNvSpPr>
          <p:nvPr userDrawn="1"/>
        </p:nvSpPr>
        <p:spPr>
          <a:xfrm>
            <a:off x="815413" y="332657"/>
            <a:ext cx="8352928" cy="864095"/>
          </a:xfrm>
          <a:prstGeom prst="rect">
            <a:avLst/>
          </a:prstGeom>
        </p:spPr>
        <p:txBody>
          <a:bodyPr/>
          <a:lstStyle>
            <a:lvl1pPr algn="l" defTabSz="914400" rtl="0" eaLnBrk="1" latinLnBrk="0" hangingPunct="1">
              <a:spcBef>
                <a:spcPct val="0"/>
              </a:spcBef>
              <a:buNone/>
              <a:defRPr sz="2600" b="1" kern="1200">
                <a:solidFill>
                  <a:schemeClr val="bg1"/>
                </a:solidFill>
                <a:latin typeface="+mj-lt"/>
                <a:ea typeface="+mj-ea"/>
                <a:cs typeface="+mj-cs"/>
              </a:defRPr>
            </a:lvl1pPr>
          </a:lstStyle>
          <a:p>
            <a:endParaRPr lang="en-IE" sz="2600"/>
          </a:p>
        </p:txBody>
      </p:sp>
      <p:pic>
        <p:nvPicPr>
          <p:cNvPr id="9" name="Picture 8"/>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8832304" y="251887"/>
            <a:ext cx="3020007" cy="806460"/>
          </a:xfrm>
          <a:prstGeom prst="rect">
            <a:avLst/>
          </a:prstGeom>
        </p:spPr>
      </p:pic>
    </p:spTree>
    <p:extLst>
      <p:ext uri="{BB962C8B-B14F-4D97-AF65-F5344CB8AC3E}">
        <p14:creationId xmlns:p14="http://schemas.microsoft.com/office/powerpoint/2010/main" val="1071066575"/>
      </p:ext>
    </p:extLst>
  </p:cSld>
  <p:clrMap bg1="lt1" tx1="dk1" bg2="lt2" tx2="dk2" accent1="accent1" accent2="accent2" accent3="accent3" accent4="accent4" accent5="accent5" accent6="accent6" hlink="hlink" folHlink="folHlink"/>
  <p:sldLayoutIdLst>
    <p:sldLayoutId id="2147486770" r:id="rId1"/>
    <p:sldLayoutId id="2147483656" r:id="rId2"/>
    <p:sldLayoutId id="2147483654" r:id="rId3"/>
    <p:sldLayoutId id="2147483657" r:id="rId4"/>
    <p:sldLayoutId id="2147483658" r:id="rId5"/>
    <p:sldLayoutId id="2147483664" r:id="rId6"/>
    <p:sldLayoutId id="2147483769" r:id="rId7"/>
    <p:sldLayoutId id="2147483660" r:id="rId8"/>
    <p:sldLayoutId id="2147483659" r:id="rId9"/>
    <p:sldLayoutId id="2147483662" r:id="rId10"/>
    <p:sldLayoutId id="2147483765" r:id="rId11"/>
  </p:sldLayoutIdLst>
  <p:txStyles>
    <p:titleStyle>
      <a:lvl1pPr algn="l" defTabSz="914400" rtl="0" eaLnBrk="1" latinLnBrk="0" hangingPunct="1">
        <a:spcBef>
          <a:spcPct val="0"/>
        </a:spcBef>
        <a:buNone/>
        <a:defRPr sz="2600" b="1" kern="1200">
          <a:solidFill>
            <a:schemeClr val="bg1"/>
          </a:solidFill>
          <a:latin typeface="+mj-lt"/>
          <a:ea typeface="+mj-ea"/>
          <a:cs typeface="+mj-cs"/>
        </a:defRPr>
      </a:lvl1pPr>
    </p:titleStyle>
    <p:bodyStyle>
      <a:lvl1pPr marL="0" indent="0" algn="l" defTabSz="914400" rtl="0" eaLnBrk="1" latinLnBrk="0" hangingPunct="1">
        <a:spcBef>
          <a:spcPts val="1417"/>
        </a:spcBef>
        <a:buFont typeface="Arial" pitchFamily="34" charset="0"/>
        <a:buNone/>
        <a:defRPr sz="2000" b="1" kern="1200">
          <a:solidFill>
            <a:schemeClr val="tx1"/>
          </a:solidFill>
          <a:latin typeface="+mn-lt"/>
          <a:ea typeface="+mn-ea"/>
          <a:cs typeface="+mn-cs"/>
        </a:defRPr>
      </a:lvl1pPr>
      <a:lvl2pPr marL="317500" indent="-317500"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2pPr>
      <a:lvl3pPr marL="568325" indent="-222250"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3pPr>
      <a:lvl4pPr marL="784225" indent="-201613" algn="l" defTabSz="914400" rtl="0" eaLnBrk="1" latinLnBrk="0" hangingPunct="1">
        <a:spcBef>
          <a:spcPts val="1134"/>
        </a:spcBef>
        <a:buClr>
          <a:schemeClr val="tx2"/>
        </a:buClr>
        <a:buFont typeface="Minion Pro" pitchFamily="18" charset="0"/>
        <a:buChar char="‒"/>
        <a:defRPr sz="2000" kern="1200">
          <a:solidFill>
            <a:schemeClr val="tx1"/>
          </a:solidFill>
          <a:latin typeface="+mn-lt"/>
          <a:ea typeface="+mn-ea"/>
          <a:cs typeface="+mn-cs"/>
        </a:defRPr>
      </a:lvl4pPr>
      <a:lvl5pPr marL="1000125" indent="-185738"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04900" y="1871551"/>
            <a:ext cx="10001251" cy="409680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Subtitle 2"/>
          <p:cNvSpPr txBox="1">
            <a:spLocks/>
          </p:cNvSpPr>
          <p:nvPr userDrawn="1"/>
        </p:nvSpPr>
        <p:spPr>
          <a:xfrm>
            <a:off x="1104900" y="4289400"/>
            <a:ext cx="10001251" cy="361800"/>
          </a:xfrm>
          <a:prstGeom prst="rect">
            <a:avLst/>
          </a:prstGeom>
        </p:spPr>
        <p:txBody>
          <a:bodyPr/>
          <a:lstStyle>
            <a:lvl1pPr marL="0" indent="0" algn="l" defTabSz="914400" rtl="0" eaLnBrk="1" latinLnBrk="0" hangingPunct="1">
              <a:spcBef>
                <a:spcPts val="1417"/>
              </a:spcBef>
              <a:buFont typeface="Arial" pitchFamily="34" charset="0"/>
              <a:buNone/>
              <a:defRPr sz="2000" b="0" kern="1200">
                <a:solidFill>
                  <a:schemeClr val="bg1"/>
                </a:solidFill>
                <a:latin typeface="+mn-lt"/>
                <a:ea typeface="+mn-ea"/>
                <a:cs typeface="+mn-cs"/>
              </a:defRPr>
            </a:lvl1pPr>
            <a:lvl2pPr marL="457200" indent="0" algn="ctr" defTabSz="914400" rtl="0" eaLnBrk="1" latinLnBrk="0" hangingPunct="1">
              <a:spcBef>
                <a:spcPts val="1134"/>
              </a:spcBef>
              <a:buClr>
                <a:schemeClr val="tx2"/>
              </a:buClr>
              <a:buFont typeface="Arial" pitchFamily="34"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ts val="1134"/>
              </a:spcBef>
              <a:buClr>
                <a:schemeClr val="tx2"/>
              </a:buClr>
              <a:buFont typeface="Arial" pitchFamily="34" charset="0"/>
              <a:buNone/>
              <a:defRPr sz="2000" kern="1200">
                <a:solidFill>
                  <a:schemeClr val="tx1">
                    <a:tint val="75000"/>
                  </a:schemeClr>
                </a:solidFill>
                <a:latin typeface="+mn-lt"/>
                <a:ea typeface="+mn-ea"/>
                <a:cs typeface="+mn-cs"/>
              </a:defRPr>
            </a:lvl3pPr>
            <a:lvl4pPr marL="1371600" indent="0" algn="ctr" defTabSz="914400" rtl="0" eaLnBrk="1" latinLnBrk="0" hangingPunct="1">
              <a:spcBef>
                <a:spcPts val="1134"/>
              </a:spcBef>
              <a:buClr>
                <a:schemeClr val="tx2"/>
              </a:buClr>
              <a:buFont typeface="Minion Pro" pitchFamily="18"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ts val="1134"/>
              </a:spcBef>
              <a:buClr>
                <a:schemeClr val="tx2"/>
              </a:buClr>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sz="2000"/>
              <a:t>Click to edit Master subtitle style</a:t>
            </a:r>
            <a:endParaRPr lang="en-GB" sz="2000" dirty="0"/>
          </a:p>
        </p:txBody>
      </p:sp>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0" y="-27384"/>
            <a:ext cx="12192000" cy="1650413"/>
          </a:xfrm>
          <a:prstGeom prst="rect">
            <a:avLst/>
          </a:prstGeom>
        </p:spPr>
      </p:pic>
      <p:sp>
        <p:nvSpPr>
          <p:cNvPr id="6" name="Rectangle 5"/>
          <p:cNvSpPr/>
          <p:nvPr userDrawn="1"/>
        </p:nvSpPr>
        <p:spPr>
          <a:xfrm>
            <a:off x="0" y="6498000"/>
            <a:ext cx="12192000" cy="360000"/>
          </a:xfrm>
          <a:prstGeom prst="rect">
            <a:avLst/>
          </a:prstGeom>
          <a:solidFill>
            <a:srgbClr val="0E73B9"/>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727075" indent="0" algn="l"/>
            <a:r>
              <a:rPr lang="en-GB" sz="1600" b="1" dirty="0"/>
              <a:t>The Library of Trinity College Dublin, </a:t>
            </a:r>
            <a:r>
              <a:rPr lang="en-GB" sz="1600" dirty="0"/>
              <a:t>The University of Dublin</a:t>
            </a:r>
          </a:p>
        </p:txBody>
      </p:sp>
      <p:sp>
        <p:nvSpPr>
          <p:cNvPr id="8" name="Title 2"/>
          <p:cNvSpPr txBox="1">
            <a:spLocks/>
          </p:cNvSpPr>
          <p:nvPr userDrawn="1"/>
        </p:nvSpPr>
        <p:spPr>
          <a:xfrm>
            <a:off x="815413" y="332657"/>
            <a:ext cx="8352928" cy="864095"/>
          </a:xfrm>
          <a:prstGeom prst="rect">
            <a:avLst/>
          </a:prstGeom>
        </p:spPr>
        <p:txBody>
          <a:bodyPr/>
          <a:lstStyle>
            <a:lvl1pPr algn="l" defTabSz="914400" rtl="0" eaLnBrk="1" latinLnBrk="0" hangingPunct="1">
              <a:spcBef>
                <a:spcPct val="0"/>
              </a:spcBef>
              <a:buNone/>
              <a:defRPr sz="2600" b="1" kern="1200">
                <a:solidFill>
                  <a:schemeClr val="bg1"/>
                </a:solidFill>
                <a:latin typeface="+mj-lt"/>
                <a:ea typeface="+mj-ea"/>
                <a:cs typeface="+mj-cs"/>
              </a:defRPr>
            </a:lvl1pPr>
          </a:lstStyle>
          <a:p>
            <a:endParaRPr lang="en-IE" sz="2600" dirty="0"/>
          </a:p>
        </p:txBody>
      </p:sp>
    </p:spTree>
    <p:extLst>
      <p:ext uri="{BB962C8B-B14F-4D97-AF65-F5344CB8AC3E}">
        <p14:creationId xmlns:p14="http://schemas.microsoft.com/office/powerpoint/2010/main" val="1071066575"/>
      </p:ext>
    </p:extLst>
  </p:cSld>
  <p:clrMap bg1="lt1" tx1="dk1" bg2="lt2" tx2="dk2" accent1="accent1" accent2="accent2" accent3="accent3" accent4="accent4" accent5="accent5" accent6="accent6" hlink="hlink" folHlink="folHlink"/>
  <p:sldLayoutIdLst>
    <p:sldLayoutId id="2147486765" r:id="rId1"/>
    <p:sldLayoutId id="2147486764" r:id="rId2"/>
    <p:sldLayoutId id="2147486763" r:id="rId3"/>
  </p:sldLayoutIdLst>
  <p:txStyles>
    <p:titleStyle>
      <a:lvl1pPr algn="l" defTabSz="914400" rtl="0" eaLnBrk="1" latinLnBrk="0" hangingPunct="1">
        <a:spcBef>
          <a:spcPct val="0"/>
        </a:spcBef>
        <a:buNone/>
        <a:defRPr sz="2600" b="1" kern="1200">
          <a:solidFill>
            <a:schemeClr val="bg1"/>
          </a:solidFill>
          <a:latin typeface="+mj-lt"/>
          <a:ea typeface="+mj-ea"/>
          <a:cs typeface="+mj-cs"/>
        </a:defRPr>
      </a:lvl1pPr>
    </p:titleStyle>
    <p:bodyStyle>
      <a:lvl1pPr marL="0" indent="0" algn="l" defTabSz="914400" rtl="0" eaLnBrk="1" latinLnBrk="0" hangingPunct="1">
        <a:spcBef>
          <a:spcPts val="1417"/>
        </a:spcBef>
        <a:buFont typeface="Arial" pitchFamily="34" charset="0"/>
        <a:buNone/>
        <a:defRPr sz="2000" b="1" kern="1200">
          <a:solidFill>
            <a:schemeClr val="tx1"/>
          </a:solidFill>
          <a:latin typeface="+mn-lt"/>
          <a:ea typeface="+mn-ea"/>
          <a:cs typeface="+mn-cs"/>
        </a:defRPr>
      </a:lvl1pPr>
      <a:lvl2pPr marL="317500" indent="-317500"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2pPr>
      <a:lvl3pPr marL="568325" indent="-222250"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3pPr>
      <a:lvl4pPr marL="784225" indent="-201613" algn="l" defTabSz="914400" rtl="0" eaLnBrk="1" latinLnBrk="0" hangingPunct="1">
        <a:spcBef>
          <a:spcPts val="1134"/>
        </a:spcBef>
        <a:buClr>
          <a:schemeClr val="tx2"/>
        </a:buClr>
        <a:buFont typeface="Minion Pro" pitchFamily="18" charset="0"/>
        <a:buChar char="‒"/>
        <a:defRPr sz="2000" kern="1200">
          <a:solidFill>
            <a:schemeClr val="tx1"/>
          </a:solidFill>
          <a:latin typeface="+mn-lt"/>
          <a:ea typeface="+mn-ea"/>
          <a:cs typeface="+mn-cs"/>
        </a:defRPr>
      </a:lvl4pPr>
      <a:lvl5pPr marL="1000125" indent="-185738"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a:extLst>
              <a:ext uri="{FF2B5EF4-FFF2-40B4-BE49-F238E27FC236}">
                <a16:creationId xmlns:a16="http://schemas.microsoft.com/office/drawing/2014/main" id="{BE177AB8-A0EB-4331-ACC5-D97B8074B7C7}"/>
              </a:ext>
            </a:extLst>
          </p:cNvPr>
          <p:cNvSpPr>
            <a:spLocks noGrp="1" noChangeArrowheads="1"/>
          </p:cNvSpPr>
          <p:nvPr>
            <p:ph type="body" idx="1"/>
          </p:nvPr>
        </p:nvSpPr>
        <p:spPr bwMode="auto">
          <a:xfrm>
            <a:off x="609600" y="1600200"/>
            <a:ext cx="109728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Main content heading</a:t>
            </a:r>
          </a:p>
          <a:p>
            <a:pPr lvl="1"/>
            <a:r>
              <a:rPr lang="en-GB" altLang="en-US"/>
              <a:t>Second level</a:t>
            </a:r>
          </a:p>
          <a:p>
            <a:pPr lvl="2"/>
            <a:r>
              <a:rPr lang="en-GB" altLang="en-US"/>
              <a:t>Third level</a:t>
            </a:r>
            <a:r>
              <a:rPr lang="en-IE" altLang="en-US"/>
              <a:t> text here</a:t>
            </a:r>
            <a:endParaRPr lang="en-GB" altLang="en-US"/>
          </a:p>
        </p:txBody>
      </p:sp>
      <p:graphicFrame>
        <p:nvGraphicFramePr>
          <p:cNvPr id="1027" name="Object 7">
            <a:extLst>
              <a:ext uri="{FF2B5EF4-FFF2-40B4-BE49-F238E27FC236}">
                <a16:creationId xmlns:a16="http://schemas.microsoft.com/office/drawing/2014/main" id="{02B617A4-0835-4B36-AA18-1D19E7D8504A}"/>
              </a:ext>
            </a:extLst>
          </p:cNvPr>
          <p:cNvGraphicFramePr>
            <a:graphicFrameLocks noChangeAspect="1"/>
          </p:cNvGraphicFramePr>
          <p:nvPr/>
        </p:nvGraphicFramePr>
        <p:xfrm>
          <a:off x="0" y="0"/>
          <a:ext cx="12192000" cy="1246188"/>
        </p:xfrm>
        <a:graphic>
          <a:graphicData uri="http://schemas.openxmlformats.org/presentationml/2006/ole">
            <mc:AlternateContent xmlns:mc="http://schemas.openxmlformats.org/markup-compatibility/2006">
              <mc:Choice xmlns:v="urn:schemas-microsoft-com:vml" Requires="v">
                <p:oleObj name="Image" r:id="rId3" imgW="10806349" imgH="1473016" progId="Photoshop.Image.10">
                  <p:embed/>
                </p:oleObj>
              </mc:Choice>
              <mc:Fallback>
                <p:oleObj name="Image" r:id="rId3" imgW="10806349" imgH="1473016" progId="Photoshop.Image.10">
                  <p:embed/>
                  <p:pic>
                    <p:nvPicPr>
                      <p:cNvPr id="1027" name="Object 7">
                        <a:extLst>
                          <a:ext uri="{FF2B5EF4-FFF2-40B4-BE49-F238E27FC236}">
                            <a16:creationId xmlns:a16="http://schemas.microsoft.com/office/drawing/2014/main" id="{02B617A4-0835-4B36-AA18-1D19E7D8504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2192000" cy="1246188"/>
                      </a:xfrm>
                      <a:prstGeom prst="rect">
                        <a:avLst/>
                      </a:prstGeom>
                      <a:noFill/>
                      <a:ln>
                        <a:noFill/>
                      </a:ln>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1028" name="Rectangle 2">
            <a:extLst>
              <a:ext uri="{FF2B5EF4-FFF2-40B4-BE49-F238E27FC236}">
                <a16:creationId xmlns:a16="http://schemas.microsoft.com/office/drawing/2014/main" id="{388BF9AE-A0DD-4593-8AB1-D17F612A7D32}"/>
              </a:ext>
            </a:extLst>
          </p:cNvPr>
          <p:cNvSpPr>
            <a:spLocks noGrp="1" noChangeArrowheads="1"/>
          </p:cNvSpPr>
          <p:nvPr>
            <p:ph type="title"/>
          </p:nvPr>
        </p:nvSpPr>
        <p:spPr bwMode="auto">
          <a:xfrm>
            <a:off x="609600" y="228600"/>
            <a:ext cx="109728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IE" altLang="en-US"/>
              <a:t>Trinity College Library Dublin</a:t>
            </a:r>
            <a:br>
              <a:rPr lang="en-IE" altLang="en-US"/>
            </a:br>
            <a:r>
              <a:rPr lang="en-IE" altLang="en-US"/>
              <a:t>Essential Library Skills</a:t>
            </a:r>
            <a:endParaRPr lang="en-GB" altLang="en-US"/>
          </a:p>
        </p:txBody>
      </p:sp>
      <p:graphicFrame>
        <p:nvGraphicFramePr>
          <p:cNvPr id="1029" name="Object 8">
            <a:extLst>
              <a:ext uri="{FF2B5EF4-FFF2-40B4-BE49-F238E27FC236}">
                <a16:creationId xmlns:a16="http://schemas.microsoft.com/office/drawing/2014/main" id="{58FDA042-3E40-4E6C-9BF3-92A5DDB68ABF}"/>
              </a:ext>
            </a:extLst>
          </p:cNvPr>
          <p:cNvGraphicFramePr>
            <a:graphicFrameLocks noChangeAspect="1"/>
          </p:cNvGraphicFramePr>
          <p:nvPr/>
        </p:nvGraphicFramePr>
        <p:xfrm>
          <a:off x="0" y="6470650"/>
          <a:ext cx="12192000" cy="387350"/>
        </p:xfrm>
        <a:graphic>
          <a:graphicData uri="http://schemas.openxmlformats.org/presentationml/2006/ole">
            <mc:AlternateContent xmlns:mc="http://schemas.openxmlformats.org/markup-compatibility/2006">
              <mc:Choice xmlns:v="urn:schemas-microsoft-com:vml" Requires="v">
                <p:oleObj name="Image" r:id="rId5" imgW="10806349" imgH="456821" progId="Photoshop.Image.10">
                  <p:embed/>
                </p:oleObj>
              </mc:Choice>
              <mc:Fallback>
                <p:oleObj name="Image" r:id="rId5" imgW="10806349" imgH="456821" progId="Photoshop.Image.10">
                  <p:embed/>
                  <p:pic>
                    <p:nvPicPr>
                      <p:cNvPr id="1029" name="Object 8">
                        <a:extLst>
                          <a:ext uri="{FF2B5EF4-FFF2-40B4-BE49-F238E27FC236}">
                            <a16:creationId xmlns:a16="http://schemas.microsoft.com/office/drawing/2014/main" id="{58FDA042-3E40-4E6C-9BF3-92A5DDB68AB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6470650"/>
                        <a:ext cx="12192000" cy="387350"/>
                      </a:xfrm>
                      <a:prstGeom prst="rect">
                        <a:avLst/>
                      </a:prstGeom>
                      <a:noFill/>
                      <a:ln>
                        <a:noFill/>
                      </a:ln>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2" name="Rectangle 5">
            <a:extLst>
              <a:ext uri="{FF2B5EF4-FFF2-40B4-BE49-F238E27FC236}">
                <a16:creationId xmlns:a16="http://schemas.microsoft.com/office/drawing/2014/main" id="{21DE6B1C-42D8-476E-A647-4B7866202FDD}"/>
              </a:ext>
            </a:extLst>
          </p:cNvPr>
          <p:cNvSpPr>
            <a:spLocks noGrp="1" noChangeArrowheads="1"/>
          </p:cNvSpPr>
          <p:nvPr>
            <p:ph type="ftr" sz="quarter" idx="3"/>
          </p:nvPr>
        </p:nvSpPr>
        <p:spPr bwMode="auto">
          <a:xfrm>
            <a:off x="508000" y="6553200"/>
            <a:ext cx="75184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solidFill>
                  <a:schemeClr val="bg1"/>
                </a:solidFill>
                <a:latin typeface="+mn-lt"/>
                <a:cs typeface="+mn-cs"/>
              </a:defRPr>
            </a:lvl1pPr>
          </a:lstStyle>
          <a:p>
            <a:pPr>
              <a:defRPr/>
            </a:pPr>
            <a:r>
              <a:rPr lang="en-IE"/>
              <a:t>Trinity College Library, College Street, Dublin 2</a:t>
            </a:r>
            <a:endParaRPr lang="en-GB"/>
          </a:p>
        </p:txBody>
      </p:sp>
      <p:sp>
        <p:nvSpPr>
          <p:cNvPr id="3" name="Rectangle 6">
            <a:extLst>
              <a:ext uri="{FF2B5EF4-FFF2-40B4-BE49-F238E27FC236}">
                <a16:creationId xmlns:a16="http://schemas.microsoft.com/office/drawing/2014/main" id="{069A3F7B-93E5-40D2-9831-E6ED4AAD0D2D}"/>
              </a:ext>
            </a:extLst>
          </p:cNvPr>
          <p:cNvSpPr>
            <a:spLocks noGrp="1" noChangeArrowheads="1"/>
          </p:cNvSpPr>
          <p:nvPr>
            <p:ph type="sldNum" sz="quarter" idx="4"/>
          </p:nvPr>
        </p:nvSpPr>
        <p:spPr bwMode="auto">
          <a:xfrm>
            <a:off x="9144000" y="65532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solidFill>
                  <a:schemeClr val="bg1"/>
                </a:solidFill>
              </a:defRPr>
            </a:lvl1pPr>
          </a:lstStyle>
          <a:p>
            <a:pPr>
              <a:defRPr/>
            </a:pPr>
            <a:fld id="{AC17CEF6-FECE-43DB-B6F4-97EB127D8B2B}"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sldLayoutIdLst>
    <p:sldLayoutId id="2147486146" r:id="rId1"/>
  </p:sldLayoutIdLst>
  <p:hf sldNum="0" hdr="0" dt="0"/>
  <p:txStyles>
    <p:titleStyle>
      <a:lvl1pPr algn="r" rtl="0" eaLnBrk="0" fontAlgn="base" hangingPunct="0">
        <a:spcBef>
          <a:spcPct val="0"/>
        </a:spcBef>
        <a:spcAft>
          <a:spcPct val="0"/>
        </a:spcAft>
        <a:defRPr sz="3200">
          <a:solidFill>
            <a:schemeClr val="bg1"/>
          </a:solidFill>
          <a:latin typeface="+mj-lt"/>
          <a:ea typeface="+mj-ea"/>
          <a:cs typeface="+mj-cs"/>
        </a:defRPr>
      </a:lvl1pPr>
      <a:lvl2pPr algn="r" rtl="0" eaLnBrk="0" fontAlgn="base" hangingPunct="0">
        <a:spcBef>
          <a:spcPct val="0"/>
        </a:spcBef>
        <a:spcAft>
          <a:spcPct val="0"/>
        </a:spcAft>
        <a:defRPr sz="3200">
          <a:solidFill>
            <a:schemeClr val="bg1"/>
          </a:solidFill>
          <a:latin typeface="Gill Sans MT" pitchFamily="34" charset="0"/>
        </a:defRPr>
      </a:lvl2pPr>
      <a:lvl3pPr algn="r" rtl="0" eaLnBrk="0" fontAlgn="base" hangingPunct="0">
        <a:spcBef>
          <a:spcPct val="0"/>
        </a:spcBef>
        <a:spcAft>
          <a:spcPct val="0"/>
        </a:spcAft>
        <a:defRPr sz="3200">
          <a:solidFill>
            <a:schemeClr val="bg1"/>
          </a:solidFill>
          <a:latin typeface="Gill Sans MT" pitchFamily="34" charset="0"/>
        </a:defRPr>
      </a:lvl3pPr>
      <a:lvl4pPr algn="r" rtl="0" eaLnBrk="0" fontAlgn="base" hangingPunct="0">
        <a:spcBef>
          <a:spcPct val="0"/>
        </a:spcBef>
        <a:spcAft>
          <a:spcPct val="0"/>
        </a:spcAft>
        <a:defRPr sz="3200">
          <a:solidFill>
            <a:schemeClr val="bg1"/>
          </a:solidFill>
          <a:latin typeface="Gill Sans MT" pitchFamily="34" charset="0"/>
        </a:defRPr>
      </a:lvl4pPr>
      <a:lvl5pPr algn="r" rtl="0" eaLnBrk="0" fontAlgn="base" hangingPunct="0">
        <a:spcBef>
          <a:spcPct val="0"/>
        </a:spcBef>
        <a:spcAft>
          <a:spcPct val="0"/>
        </a:spcAft>
        <a:defRPr sz="3200">
          <a:solidFill>
            <a:schemeClr val="bg1"/>
          </a:solidFill>
          <a:latin typeface="Gill Sans MT" pitchFamily="34" charset="0"/>
        </a:defRPr>
      </a:lvl5pPr>
      <a:lvl6pPr marL="457200" algn="r" rtl="0" fontAlgn="base">
        <a:spcBef>
          <a:spcPct val="0"/>
        </a:spcBef>
        <a:spcAft>
          <a:spcPct val="0"/>
        </a:spcAft>
        <a:defRPr sz="3200">
          <a:solidFill>
            <a:schemeClr val="bg1"/>
          </a:solidFill>
          <a:latin typeface="Gill Sans MT" pitchFamily="34" charset="0"/>
        </a:defRPr>
      </a:lvl6pPr>
      <a:lvl7pPr marL="914400" algn="r" rtl="0" fontAlgn="base">
        <a:spcBef>
          <a:spcPct val="0"/>
        </a:spcBef>
        <a:spcAft>
          <a:spcPct val="0"/>
        </a:spcAft>
        <a:defRPr sz="3200">
          <a:solidFill>
            <a:schemeClr val="bg1"/>
          </a:solidFill>
          <a:latin typeface="Gill Sans MT" pitchFamily="34" charset="0"/>
        </a:defRPr>
      </a:lvl7pPr>
      <a:lvl8pPr marL="1371600" algn="r" rtl="0" fontAlgn="base">
        <a:spcBef>
          <a:spcPct val="0"/>
        </a:spcBef>
        <a:spcAft>
          <a:spcPct val="0"/>
        </a:spcAft>
        <a:defRPr sz="3200">
          <a:solidFill>
            <a:schemeClr val="bg1"/>
          </a:solidFill>
          <a:latin typeface="Gill Sans MT" pitchFamily="34" charset="0"/>
        </a:defRPr>
      </a:lvl8pPr>
      <a:lvl9pPr marL="1828800" algn="r" rtl="0" fontAlgn="base">
        <a:spcBef>
          <a:spcPct val="0"/>
        </a:spcBef>
        <a:spcAft>
          <a:spcPct val="0"/>
        </a:spcAft>
        <a:defRPr sz="3200">
          <a:solidFill>
            <a:schemeClr val="bg1"/>
          </a:solidFill>
          <a:latin typeface="Gill Sans MT" pitchFamily="34" charset="0"/>
        </a:defRPr>
      </a:lvl9pPr>
    </p:titleStyle>
    <p:bodyStyle>
      <a:lvl1pPr marL="342900" indent="-342900" algn="l" rtl="0" eaLnBrk="0" fontAlgn="base" hangingPunct="0">
        <a:spcBef>
          <a:spcPct val="20000"/>
        </a:spcBef>
        <a:spcAft>
          <a:spcPct val="0"/>
        </a:spcAft>
        <a:buChar char="•"/>
        <a:defRPr sz="2800" b="1">
          <a:solidFill>
            <a:srgbClr val="F97C1B"/>
          </a:solidFill>
          <a:latin typeface="+mn-lt"/>
          <a:ea typeface="+mn-ea"/>
          <a:cs typeface="+mn-cs"/>
        </a:defRPr>
      </a:lvl1pPr>
      <a:lvl2pPr marL="742950" indent="-285750" algn="l" rtl="0" eaLnBrk="0" fontAlgn="base" hangingPunct="0">
        <a:spcBef>
          <a:spcPct val="20000"/>
        </a:spcBef>
        <a:spcAft>
          <a:spcPct val="0"/>
        </a:spcAft>
        <a:buChar char="–"/>
        <a:defRPr sz="2400" b="1">
          <a:solidFill>
            <a:srgbClr val="147578"/>
          </a:solidFill>
          <a:latin typeface="+mn-lt"/>
        </a:defRPr>
      </a:lvl2pPr>
      <a:lvl3pPr marL="1143000" indent="-228600" algn="l" rtl="0" eaLnBrk="0" fontAlgn="base" hangingPunct="0">
        <a:spcBef>
          <a:spcPct val="20000"/>
        </a:spcBef>
        <a:spcAft>
          <a:spcPct val="0"/>
        </a:spcAft>
        <a:buChar char="•"/>
        <a:defRPr sz="2000">
          <a:solidFill>
            <a:srgbClr val="4D4D4D"/>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angle 3"/>
          <p:cNvSpPr/>
          <p:nvPr userDrawn="1"/>
        </p:nvSpPr>
        <p:spPr>
          <a:xfrm>
            <a:off x="0" y="0"/>
            <a:ext cx="12192000" cy="1268760"/>
          </a:xfrm>
          <a:prstGeom prst="rect">
            <a:avLst/>
          </a:prstGeom>
          <a:solidFill>
            <a:srgbClr val="0E73B9"/>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Rectangle 5"/>
          <p:cNvSpPr/>
          <p:nvPr userDrawn="1"/>
        </p:nvSpPr>
        <p:spPr>
          <a:xfrm>
            <a:off x="0" y="6498000"/>
            <a:ext cx="12192000" cy="360000"/>
          </a:xfrm>
          <a:prstGeom prst="rect">
            <a:avLst/>
          </a:prstGeom>
          <a:solidFill>
            <a:srgbClr val="0E73B9"/>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727075" indent="0" algn="l"/>
            <a:r>
              <a:rPr lang="en-GB" sz="1600" b="1"/>
              <a:t>The Library of Trinity College Dublin, </a:t>
            </a:r>
            <a:r>
              <a:rPr lang="en-GB" sz="1600"/>
              <a:t>The University of Dublin</a:t>
            </a:r>
          </a:p>
        </p:txBody>
      </p:sp>
      <p:sp>
        <p:nvSpPr>
          <p:cNvPr id="8" name="Title 2"/>
          <p:cNvSpPr txBox="1">
            <a:spLocks/>
          </p:cNvSpPr>
          <p:nvPr userDrawn="1"/>
        </p:nvSpPr>
        <p:spPr>
          <a:xfrm>
            <a:off x="815413" y="332657"/>
            <a:ext cx="8352928" cy="864095"/>
          </a:xfrm>
          <a:prstGeom prst="rect">
            <a:avLst/>
          </a:prstGeom>
        </p:spPr>
        <p:txBody>
          <a:bodyPr/>
          <a:lstStyle>
            <a:lvl1pPr algn="l" defTabSz="914400" rtl="0" eaLnBrk="1" latinLnBrk="0" hangingPunct="1">
              <a:spcBef>
                <a:spcPct val="0"/>
              </a:spcBef>
              <a:buNone/>
              <a:defRPr sz="2600" b="1" kern="1200">
                <a:solidFill>
                  <a:schemeClr val="bg1"/>
                </a:solidFill>
                <a:latin typeface="+mj-lt"/>
                <a:ea typeface="+mj-ea"/>
                <a:cs typeface="+mj-cs"/>
              </a:defRPr>
            </a:lvl1pPr>
          </a:lstStyle>
          <a:p>
            <a:endParaRPr lang="en-IE" sz="2600"/>
          </a:p>
        </p:txBody>
      </p:sp>
      <p:pic>
        <p:nvPicPr>
          <p:cNvPr id="9" name="Picture 8"/>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832304" y="251887"/>
            <a:ext cx="3020007" cy="806460"/>
          </a:xfrm>
          <a:prstGeom prst="rect">
            <a:avLst/>
          </a:prstGeom>
        </p:spPr>
      </p:pic>
    </p:spTree>
    <p:extLst>
      <p:ext uri="{BB962C8B-B14F-4D97-AF65-F5344CB8AC3E}">
        <p14:creationId xmlns:p14="http://schemas.microsoft.com/office/powerpoint/2010/main" val="1071066575"/>
      </p:ext>
    </p:extLst>
  </p:cSld>
  <p:clrMap bg1="lt1" tx1="dk1" bg2="lt2" tx2="dk2" accent1="accent1" accent2="accent2" accent3="accent3" accent4="accent4" accent5="accent5" accent6="accent6" hlink="hlink" folHlink="folHlink"/>
  <p:sldLayoutIdLst>
    <p:sldLayoutId id="2147486768" r:id="rId1"/>
    <p:sldLayoutId id="2147486767" r:id="rId2"/>
  </p:sldLayoutIdLst>
  <p:txStyles>
    <p:titleStyle>
      <a:lvl1pPr algn="l" defTabSz="914400" rtl="0" eaLnBrk="1" latinLnBrk="0" hangingPunct="1">
        <a:spcBef>
          <a:spcPct val="0"/>
        </a:spcBef>
        <a:buNone/>
        <a:defRPr sz="2600" b="1" kern="1200">
          <a:solidFill>
            <a:schemeClr val="bg1"/>
          </a:solidFill>
          <a:latin typeface="+mj-lt"/>
          <a:ea typeface="+mj-ea"/>
          <a:cs typeface="+mj-cs"/>
        </a:defRPr>
      </a:lvl1pPr>
    </p:titleStyle>
    <p:bodyStyle>
      <a:lvl1pPr marL="0" indent="0" algn="l" defTabSz="914400" rtl="0" eaLnBrk="1" latinLnBrk="0" hangingPunct="1">
        <a:spcBef>
          <a:spcPts val="1417"/>
        </a:spcBef>
        <a:buFont typeface="Arial" pitchFamily="34" charset="0"/>
        <a:buNone/>
        <a:defRPr sz="2000" b="1" kern="1200">
          <a:solidFill>
            <a:schemeClr val="tx1"/>
          </a:solidFill>
          <a:latin typeface="+mn-lt"/>
          <a:ea typeface="+mn-ea"/>
          <a:cs typeface="+mn-cs"/>
        </a:defRPr>
      </a:lvl1pPr>
      <a:lvl2pPr marL="317500" indent="-317500"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2pPr>
      <a:lvl3pPr marL="568325" indent="-222250"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3pPr>
      <a:lvl4pPr marL="784225" indent="-201613" algn="l" defTabSz="914400" rtl="0" eaLnBrk="1" latinLnBrk="0" hangingPunct="1">
        <a:spcBef>
          <a:spcPts val="1134"/>
        </a:spcBef>
        <a:buClr>
          <a:schemeClr val="tx2"/>
        </a:buClr>
        <a:buFont typeface="Minion Pro" pitchFamily="18" charset="0"/>
        <a:buChar char="‒"/>
        <a:defRPr sz="2000" kern="1200">
          <a:solidFill>
            <a:schemeClr val="tx1"/>
          </a:solidFill>
          <a:latin typeface="+mn-lt"/>
          <a:ea typeface="+mn-ea"/>
          <a:cs typeface="+mn-cs"/>
        </a:defRPr>
      </a:lvl4pPr>
      <a:lvl5pPr marL="1000125" indent="-185738"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0077BD"/>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800715"/>
      </p:ext>
    </p:extLst>
  </p:cSld>
  <p:clrMap bg1="lt1" tx1="dk1" bg2="lt2" tx2="dk2" accent1="accent1" accent2="accent2" accent3="accent3" accent4="accent4" accent5="accent5" accent6="accent6" hlink="hlink" folHlink="folHlink"/>
  <p:sldLayoutIdLst>
    <p:sldLayoutId id="2147486772" r:id="rId1"/>
    <p:sldLayoutId id="2147486773" r:id="rId2"/>
    <p:sldLayoutId id="2147486774" r:id="rId3"/>
    <p:sldLayoutId id="2147486775" r:id="rId4"/>
    <p:sldLayoutId id="2147486776" r:id="rId5"/>
    <p:sldLayoutId id="2147486777" r:id="rId6"/>
    <p:sldLayoutId id="2147486778" r:id="rId7"/>
    <p:sldLayoutId id="2147486779" r:id="rId8"/>
    <p:sldLayoutId id="2147486780" r:id="rId9"/>
    <p:sldLayoutId id="2147486781" r:id="rId10"/>
    <p:sldLayoutId id="2147486782" r:id="rId11"/>
    <p:sldLayoutId id="2147486783" r:id="rId12"/>
    <p:sldLayoutId id="2147486784" r:id="rId13"/>
    <p:sldLayoutId id="2147486785" r:id="rId14"/>
    <p:sldLayoutId id="2147486786" r:id="rId15"/>
    <p:sldLayoutId id="2147486787" r:id="rId16"/>
    <p:sldLayoutId id="2147486788" r:id="rId17"/>
    <p:sldLayoutId id="2147486789" r:id="rId18"/>
    <p:sldLayoutId id="2147486790" r:id="rId19"/>
    <p:sldLayoutId id="2147486791" r:id="rId20"/>
    <p:sldLayoutId id="2147486792" r:id="rId21"/>
    <p:sldLayoutId id="2147486793" r:id="rId22"/>
    <p:sldLayoutId id="2147486794" r:id="rId23"/>
    <p:sldLayoutId id="2147486795" r:id="rId24"/>
    <p:sldLayoutId id="2147486796" r:id="rId25"/>
    <p:sldLayoutId id="2147486797" r:id="rId26"/>
    <p:sldLayoutId id="2147486798" r:id="rId27"/>
    <p:sldLayoutId id="2147486799" r:id="rId28"/>
    <p:sldLayoutId id="2147486800" r:id="rId29"/>
    <p:sldLayoutId id="2147486801" r:id="rId30"/>
    <p:sldLayoutId id="2147486802" r:id="rId31"/>
    <p:sldLayoutId id="2147486803" r:id="rId32"/>
    <p:sldLayoutId id="2147486804" r:id="rId33"/>
    <p:sldLayoutId id="2147486805" r:id="rId34"/>
    <p:sldLayoutId id="2147486806" r:id="rId35"/>
    <p:sldLayoutId id="2147486807" r:id="rId36"/>
    <p:sldLayoutId id="2147486808" r:id="rId37"/>
    <p:sldLayoutId id="2147486809" r:id="rId38"/>
    <p:sldLayoutId id="2147486810" r:id="rId39"/>
    <p:sldLayoutId id="2147486811" r:id="rId40"/>
    <p:sldLayoutId id="2147486812" r:id="rId41"/>
    <p:sldLayoutId id="2147486813" r:id="rId42"/>
    <p:sldLayoutId id="2147486814" r:id="rId43"/>
    <p:sldLayoutId id="2147486815" r:id="rId44"/>
    <p:sldLayoutId id="2147486816" r:id="rId45"/>
    <p:sldLayoutId id="2147486817" r:id="rId46"/>
  </p:sldLayoutIdLst>
  <mc:AlternateContent xmlns:mc="http://schemas.openxmlformats.org/markup-compatibility/2006" xmlns:p14="http://schemas.microsoft.com/office/powerpoint/2010/main">
    <mc:Choice Requires="p14">
      <p:transition spd="slow" p14:dur="1250" advClick="0" advTm="8000">
        <p14:flip dir="r"/>
      </p:transition>
    </mc:Choice>
    <mc:Fallback xmlns="">
      <p:transition spd="slow" advClick="0" advTm="8000">
        <p:fade/>
      </p:transition>
    </mc:Fallback>
  </mc:AlternateConten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642">
          <p15:clr>
            <a:srgbClr val="F26B43"/>
          </p15:clr>
        </p15:guide>
        <p15:guide id="2" pos="7038">
          <p15:clr>
            <a:srgbClr val="F26B43"/>
          </p15:clr>
        </p15:guide>
        <p15:guide id="3" orient="horz" pos="663">
          <p15:clr>
            <a:srgbClr val="F26B43"/>
          </p15:clr>
        </p15:guide>
        <p15:guide id="4" orient="horz" pos="3657">
          <p15:clr>
            <a:srgbClr val="F26B43"/>
          </p15:clr>
        </p15:guide>
        <p15:guide id="5" pos="3840">
          <p15:clr>
            <a:srgbClr val="F26B43"/>
          </p15:clr>
        </p15:guide>
        <p15:guide id="6" orient="horz" pos="216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1.xml"/></Relationships>
</file>

<file path=ppt/slides/_rels/slide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7.xml"/><Relationship Id="rId1" Type="http://schemas.openxmlformats.org/officeDocument/2006/relationships/slideLayout" Target="../slideLayouts/slideLayout16.xml"/><Relationship Id="rId4" Type="http://schemas.openxmlformats.org/officeDocument/2006/relationships/hyperlink" Target="https://www.youtube.com/watch?v=LRODESfNzcc"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hyperlink" Target="https://libguides.tcd.ie/academic-integrity/ready-steady-write" TargetMode="External"/><Relationship Id="rId2" Type="http://schemas.openxmlformats.org/officeDocument/2006/relationships/notesSlide" Target="../notesSlides/notesSlide8.xml"/><Relationship Id="rId1" Type="http://schemas.openxmlformats.org/officeDocument/2006/relationships/slideLayout" Target="../slideLayouts/slideLayout16.xml"/><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hyperlink" Target="https://www.tcd.ie/library/assets/pdf/Library-HITS/Plagiarism-Infographic.pdf" TargetMode="External"/><Relationship Id="rId2" Type="http://schemas.openxmlformats.org/officeDocument/2006/relationships/image" Target="../media/image31.png"/><Relationship Id="rId1" Type="http://schemas.openxmlformats.org/officeDocument/2006/relationships/slideLayout" Target="../slideLayouts/slideLayout16.xml"/><Relationship Id="rId6" Type="http://schemas.openxmlformats.org/officeDocument/2006/relationships/hyperlink" Target="https://owl.excelsior.edu/" TargetMode="External"/><Relationship Id="rId5" Type="http://schemas.openxmlformats.org/officeDocument/2006/relationships/hyperlink" Target="http://youtu.be/2q0NlWcTq1Y," TargetMode="External"/><Relationship Id="rId4" Type="http://schemas.openxmlformats.org/officeDocument/2006/relationships/image" Target="../media/image32.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1.xml"/></Relationships>
</file>

<file path=ppt/slides/_rels/slide1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2.xml"/><Relationship Id="rId1" Type="http://schemas.openxmlformats.org/officeDocument/2006/relationships/slideLayout" Target="../slideLayouts/slideLayout16.xml"/><Relationship Id="rId4" Type="http://schemas.openxmlformats.org/officeDocument/2006/relationships/image" Target="../media/image3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3" Type="http://schemas.openxmlformats.org/officeDocument/2006/relationships/hyperlink" Target="https://doi.org/10.12968/bjon.2013.22.1.8" TargetMode="External"/><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2" Type="http://schemas.openxmlformats.org/officeDocument/2006/relationships/hyperlink" Target="https://doi.org/10.12968/bjon.2013.22.1.8" TargetMode="External"/><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3" Type="http://schemas.openxmlformats.org/officeDocument/2006/relationships/hyperlink" Target="https://www.chicagomanualofstyle.org/tools_citationguide.html" TargetMode="External"/><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8.xml"/><Relationship Id="rId1" Type="http://schemas.openxmlformats.org/officeDocument/2006/relationships/slideLayout" Target="../slideLayouts/slideLayout1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hyperlink" Target="http://www.tcd.ie/library/support/endnote"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https://libguides.tcd.ie/academic-integrity" TargetMode="External"/><Relationship Id="rId2" Type="http://schemas.openxmlformats.org/officeDocument/2006/relationships/notesSlide" Target="../notesSlides/notesSlide20.xml"/><Relationship Id="rId1" Type="http://schemas.openxmlformats.org/officeDocument/2006/relationships/slideLayout" Target="../slideLayouts/slideLayout16.xml"/><Relationship Id="rId5" Type="http://schemas.openxmlformats.org/officeDocument/2006/relationships/hyperlink" Target="https://www.tcd.ie/sld/services/academic-writing-centre/" TargetMode="External"/><Relationship Id="rId4" Type="http://schemas.openxmlformats.org/officeDocument/2006/relationships/hyperlink" Target="https://owl.excelsior.edu" TargetMode="External"/></Relationships>
</file>

<file path=ppt/slides/_rels/slide38.xml.rels><?xml version="1.0" encoding="UTF-8" standalone="yes"?>
<Relationships xmlns="http://schemas.openxmlformats.org/package/2006/relationships"><Relationship Id="rId8" Type="http://schemas.openxmlformats.org/officeDocument/2006/relationships/hyperlink" Target="https://www.youtube.com/playlist?list=PLriwD9rI2WxTsp6esfzsiwtDjsvlaohfO" TargetMode="External"/><Relationship Id="rId3" Type="http://schemas.openxmlformats.org/officeDocument/2006/relationships/hyperlink" Target="http://www.tcd.ie/library" TargetMode="External"/><Relationship Id="rId7" Type="http://schemas.openxmlformats.org/officeDocument/2006/relationships/hyperlink" Target="https://www.youtube.com/channel/UCFw-OrXPxSEUduFi8JO3oVg"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hyperlink" Target="http://www.tcd.ie/Library/using-library/duty-librarian.php" TargetMode="External"/><Relationship Id="rId5" Type="http://schemas.openxmlformats.org/officeDocument/2006/relationships/hyperlink" Target="https://www.tcd.ie/library/support/skills-training.php" TargetMode="External"/><Relationship Id="rId4" Type="http://schemas.openxmlformats.org/officeDocument/2006/relationships/hyperlink" Target="https://www.tcd.ie/library/support/tutorials/"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C874DCF9-72BC-A7EE-D464-7E831220EEB9}"/>
              </a:ext>
            </a:extLst>
          </p:cNvPr>
          <p:cNvSpPr>
            <a:spLocks noGrp="1"/>
          </p:cNvSpPr>
          <p:nvPr>
            <p:ph type="body" sz="quarter" idx="12"/>
          </p:nvPr>
        </p:nvSpPr>
        <p:spPr>
          <a:xfrm>
            <a:off x="1476374" y="2702789"/>
            <a:ext cx="9946130" cy="1692265"/>
          </a:xfrm>
        </p:spPr>
        <p:txBody>
          <a:bodyPr/>
          <a:lstStyle/>
          <a:p>
            <a:r>
              <a:rPr lang="en-IE" sz="5400" dirty="0">
                <a:latin typeface="Verdana Pro Semibold" panose="020B0704030504040204" pitchFamily="34" charset="0"/>
                <a:ea typeface="Open Sans"/>
                <a:cs typeface="Calibri"/>
              </a:rPr>
              <a:t>Academic Integrity</a:t>
            </a:r>
          </a:p>
          <a:p>
            <a:r>
              <a:rPr lang="en-IE" sz="3600" dirty="0">
                <a:latin typeface="Verdana Pro Semibold" panose="020B0704030504040204" pitchFamily="34" charset="0"/>
                <a:ea typeface="Open Sans"/>
                <a:cs typeface="Calibri"/>
              </a:rPr>
              <a:t>Postgraduate Orientation</a:t>
            </a:r>
            <a:endParaRPr lang="en-IE" sz="3600" dirty="0">
              <a:latin typeface="Verdana Pro Semibold" panose="020B0704030504040204" pitchFamily="34" charset="0"/>
            </a:endParaRPr>
          </a:p>
        </p:txBody>
      </p:sp>
      <p:sp>
        <p:nvSpPr>
          <p:cNvPr id="5" name="Text Placeholder 4">
            <a:extLst>
              <a:ext uri="{FF2B5EF4-FFF2-40B4-BE49-F238E27FC236}">
                <a16:creationId xmlns:a16="http://schemas.microsoft.com/office/drawing/2014/main" id="{6B26B640-665E-AAB4-621D-00038718E06D}"/>
              </a:ext>
            </a:extLst>
          </p:cNvPr>
          <p:cNvSpPr>
            <a:spLocks noGrp="1"/>
          </p:cNvSpPr>
          <p:nvPr>
            <p:ph type="body" sz="quarter" idx="13"/>
          </p:nvPr>
        </p:nvSpPr>
        <p:spPr>
          <a:xfrm>
            <a:off x="1476374" y="4666643"/>
            <a:ext cx="7279005" cy="1138845"/>
          </a:xfrm>
        </p:spPr>
        <p:txBody>
          <a:bodyPr/>
          <a:lstStyle/>
          <a:p>
            <a:r>
              <a:rPr lang="en-IE" dirty="0">
                <a:latin typeface="Verdana" panose="020B0604030504040204" pitchFamily="34" charset="0"/>
                <a:ea typeface="Verdana" panose="020B0604030504040204" pitchFamily="34" charset="0"/>
                <a:cs typeface="Calibri"/>
              </a:rPr>
              <a:t>library@tcd.ie|www.tcd.ie/library|@</a:t>
            </a:r>
            <a:r>
              <a:rPr lang="en-IE" dirty="0" err="1">
                <a:latin typeface="Verdana" panose="020B0604030504040204" pitchFamily="34" charset="0"/>
                <a:ea typeface="Verdana" panose="020B0604030504040204" pitchFamily="34" charset="0"/>
                <a:cs typeface="Calibri"/>
              </a:rPr>
              <a:t>tcdlibrary</a:t>
            </a:r>
            <a:r>
              <a:rPr lang="en-IE" dirty="0">
                <a:latin typeface="Verdana" panose="020B0604030504040204" pitchFamily="34" charset="0"/>
                <a:ea typeface="Verdana" panose="020B0604030504040204" pitchFamily="34" charset="0"/>
                <a:cs typeface="Calibri"/>
              </a:rPr>
              <a:t> </a:t>
            </a:r>
            <a:endParaRPr lang="en-IE"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894038652"/>
      </p:ext>
    </p:extLst>
  </p:cSld>
  <p:clrMapOvr>
    <a:masterClrMapping/>
  </p:clrMapOvr>
  <mc:AlternateContent xmlns:mc="http://schemas.openxmlformats.org/markup-compatibility/2006" xmlns:p14="http://schemas.microsoft.com/office/powerpoint/2010/main">
    <mc:Choice Requires="p14">
      <p:transition p14:dur="0" advClick="0" advTm="8000"/>
    </mc:Choice>
    <mc:Fallback xmlns="">
      <p:transition advClick="0" advTm="80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ADD13A-EFB7-0782-4963-30B858820FF9}"/>
            </a:ext>
          </a:extLst>
        </p:cNvPr>
        <p:cNvGrpSpPr/>
        <p:nvPr/>
      </p:nvGrpSpPr>
      <p:grpSpPr>
        <a:xfrm>
          <a:off x="0" y="0"/>
          <a:ext cx="0" cy="0"/>
          <a:chOff x="0" y="0"/>
          <a:chExt cx="0" cy="0"/>
        </a:xfrm>
      </p:grpSpPr>
      <p:sp>
        <p:nvSpPr>
          <p:cNvPr id="3074" name="Title 1">
            <a:extLst>
              <a:ext uri="{FF2B5EF4-FFF2-40B4-BE49-F238E27FC236}">
                <a16:creationId xmlns:a16="http://schemas.microsoft.com/office/drawing/2014/main" id="{C6BEC8C9-F227-694F-4535-9FC2D6B36502}"/>
              </a:ext>
            </a:extLst>
          </p:cNvPr>
          <p:cNvSpPr>
            <a:spLocks noGrp="1"/>
          </p:cNvSpPr>
          <p:nvPr>
            <p:ph type="title"/>
          </p:nvPr>
        </p:nvSpPr>
        <p:spPr/>
        <p:txBody>
          <a:bodyPr/>
          <a:lstStyle/>
          <a:p>
            <a:r>
              <a:rPr lang="en-GB" sz="3600" b="0" dirty="0">
                <a:latin typeface="Verdana Pro Semibold" panose="020B0704030504040204" pitchFamily="34" charset="0"/>
                <a:ea typeface="Verdana" panose="020B0604030504040204" pitchFamily="34" charset="0"/>
              </a:rPr>
              <a:t>Learning Outcomes</a:t>
            </a:r>
            <a:endParaRPr lang="en-IE" sz="3600" b="0" dirty="0">
              <a:latin typeface="Verdana Pro Semibold" panose="020B0704030504040204" pitchFamily="34" charset="0"/>
              <a:ea typeface="Verdana" panose="020B0604030504040204" pitchFamily="34" charset="0"/>
            </a:endParaRPr>
          </a:p>
        </p:txBody>
      </p:sp>
      <p:sp>
        <p:nvSpPr>
          <p:cNvPr id="5" name="TextBox 4">
            <a:extLst>
              <a:ext uri="{FF2B5EF4-FFF2-40B4-BE49-F238E27FC236}">
                <a16:creationId xmlns:a16="http://schemas.microsoft.com/office/drawing/2014/main" id="{00E3C398-2DA2-F364-FF0E-472D04B8BECF}"/>
              </a:ext>
            </a:extLst>
          </p:cNvPr>
          <p:cNvSpPr txBox="1"/>
          <p:nvPr/>
        </p:nvSpPr>
        <p:spPr>
          <a:xfrm>
            <a:off x="335360" y="1501486"/>
            <a:ext cx="5779719" cy="4690515"/>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3E6DB2">
                    <a:lumMod val="75000"/>
                  </a:srgbClr>
                </a:solidFill>
                <a:effectLst/>
                <a:uLnTx/>
                <a:uFillTx/>
                <a:latin typeface="Verdana Pro Semibold" panose="020B0704030504040204" pitchFamily="34" charset="0"/>
                <a:ea typeface="Verdana" panose="020B0604030504040204" pitchFamily="34" charset="0"/>
                <a:cs typeface="+mn-cs"/>
              </a:rPr>
              <a:t>Following this session, you should be able to:</a:t>
            </a:r>
          </a:p>
          <a:p>
            <a:pPr marL="457200" marR="0" lvl="0" indent="-457200" algn="l" defTabSz="914400" rtl="0" eaLnBrk="1" fontAlgn="auto" latinLnBrk="0" hangingPunct="1">
              <a:lnSpc>
                <a:spcPct val="130000"/>
              </a:lnSpc>
              <a:spcBef>
                <a:spcPts val="0"/>
              </a:spcBef>
              <a:spcAft>
                <a:spcPts val="0"/>
              </a:spcAft>
              <a:buClrTx/>
              <a:buSzTx/>
              <a:buFont typeface="Arial" panose="020B0604020202020204" pitchFamily="34" charset="0"/>
              <a:buChar char="•"/>
              <a:tabLst/>
              <a:defRPr/>
            </a:pPr>
            <a:r>
              <a:rPr lang="en-GB" sz="2400" dirty="0">
                <a:solidFill>
                  <a:prstClr val="black"/>
                </a:solidFill>
                <a:latin typeface="Verdana" panose="020B0604030504040204" pitchFamily="34" charset="0"/>
                <a:ea typeface="Verdana" panose="020B0604030504040204" pitchFamily="34" charset="0"/>
              </a:rPr>
              <a:t>d</a:t>
            </a:r>
            <a:r>
              <a:rPr kumimoji="0" lang="en-GB" sz="2400" b="0" i="0" u="none" strike="noStrike" kern="1200" cap="none" spc="0" normalizeH="0" baseline="0" noProof="0" dirty="0" err="1">
                <a:ln>
                  <a:noFill/>
                </a:ln>
                <a:solidFill>
                  <a:prstClr val="black"/>
                </a:solidFill>
                <a:effectLst/>
                <a:uLnTx/>
                <a:uFillTx/>
                <a:latin typeface="Verdana" panose="020B0604030504040204" pitchFamily="34" charset="0"/>
                <a:ea typeface="Verdana" panose="020B0604030504040204" pitchFamily="34" charset="0"/>
                <a:cs typeface="+mn-cs"/>
              </a:rPr>
              <a:t>efine</a:t>
            </a:r>
            <a:r>
              <a:rPr kumimoji="0" lang="en-GB" sz="2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 ‘plagiarism’</a:t>
            </a:r>
          </a:p>
          <a:p>
            <a:pPr marL="457200" marR="0" lvl="0" indent="-457200" algn="l" defTabSz="914400" rtl="0" eaLnBrk="1" fontAlgn="auto" latinLnBrk="0" hangingPunct="1">
              <a:lnSpc>
                <a:spcPct val="130000"/>
              </a:lnSpc>
              <a:spcBef>
                <a:spcPts val="0"/>
              </a:spcBef>
              <a:spcAft>
                <a:spcPts val="0"/>
              </a:spcAft>
              <a:buClrTx/>
              <a:buSzTx/>
              <a:buFont typeface="Arial" panose="020B0604020202020204" pitchFamily="34" charset="0"/>
              <a:buChar char="•"/>
              <a:tabLst/>
              <a:defRPr/>
            </a:pPr>
            <a:r>
              <a:rPr lang="en-GB" sz="2400" dirty="0">
                <a:solidFill>
                  <a:prstClr val="black"/>
                </a:solidFill>
                <a:latin typeface="Verdana" panose="020B0604030504040204" pitchFamily="34" charset="0"/>
                <a:ea typeface="Verdana" panose="020B0604030504040204" pitchFamily="34" charset="0"/>
              </a:rPr>
              <a:t>u</a:t>
            </a:r>
            <a:r>
              <a:rPr kumimoji="0" lang="en-GB" sz="2400" b="0" i="0" u="none" strike="noStrike" kern="1200" cap="none" spc="0" normalizeH="0" baseline="0" noProof="0" dirty="0" err="1">
                <a:ln>
                  <a:noFill/>
                </a:ln>
                <a:solidFill>
                  <a:prstClr val="black"/>
                </a:solidFill>
                <a:effectLst/>
                <a:uLnTx/>
                <a:uFillTx/>
                <a:latin typeface="Verdana" panose="020B0604030504040204" pitchFamily="34" charset="0"/>
                <a:ea typeface="Verdana" panose="020B0604030504040204" pitchFamily="34" charset="0"/>
                <a:cs typeface="+mn-cs"/>
              </a:rPr>
              <a:t>nderstand</a:t>
            </a:r>
            <a:r>
              <a:rPr kumimoji="0" lang="en-GB" sz="2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 the consequences of plagiarism </a:t>
            </a:r>
            <a:r>
              <a:rPr lang="en-GB" sz="2400" dirty="0">
                <a:solidFill>
                  <a:prstClr val="black"/>
                </a:solidFill>
                <a:latin typeface="Verdana" panose="020B0604030504040204" pitchFamily="34" charset="0"/>
                <a:ea typeface="Verdana" panose="020B0604030504040204" pitchFamily="34" charset="0"/>
              </a:rPr>
              <a:t>&amp;</a:t>
            </a:r>
            <a:r>
              <a:rPr kumimoji="0" lang="en-GB" sz="2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 how it is detected</a:t>
            </a:r>
            <a:endParaRPr kumimoji="0" lang="en-GB" sz="2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Calibri"/>
            </a:endParaRPr>
          </a:p>
          <a:p>
            <a:pPr marL="457200" marR="0" lvl="0" indent="-457200" algn="l" defTabSz="914400" rtl="0" eaLnBrk="1" fontAlgn="auto" latinLnBrk="0" hangingPunct="1">
              <a:lnSpc>
                <a:spcPct val="13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cite sources to avoid plagiarism</a:t>
            </a:r>
          </a:p>
          <a:p>
            <a:pPr marL="457200" marR="0" lvl="0" indent="-457200" algn="l" defTabSz="914400" rtl="0" eaLnBrk="1" fontAlgn="auto" latinLnBrk="0" hangingPunct="1">
              <a:lnSpc>
                <a:spcPct val="130000"/>
              </a:lnSpc>
              <a:spcBef>
                <a:spcPts val="0"/>
              </a:spcBef>
              <a:spcAft>
                <a:spcPts val="0"/>
              </a:spcAft>
              <a:buClrTx/>
              <a:buSzTx/>
              <a:buFont typeface="Arial" panose="020B0604020202020204" pitchFamily="34" charset="0"/>
              <a:buChar char="•"/>
              <a:tabLst/>
              <a:defRPr/>
            </a:pPr>
            <a:r>
              <a:rPr lang="en-GB" sz="2400" dirty="0">
                <a:solidFill>
                  <a:prstClr val="black"/>
                </a:solidFill>
                <a:latin typeface="Verdana" panose="020B0604030504040204" pitchFamily="34" charset="0"/>
                <a:ea typeface="Verdana" panose="020B0604030504040204" pitchFamily="34" charset="0"/>
              </a:rPr>
              <a:t>understand the role of reference management tools</a:t>
            </a:r>
            <a:endParaRPr kumimoji="0" lang="en-GB" sz="2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3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3E6DB2">
                  <a:lumMod val="75000"/>
                </a:srgbClr>
              </a:solidFill>
              <a:effectLst/>
              <a:uLnTx/>
              <a:uFillTx/>
              <a:latin typeface="Verdana Pro Semibold" panose="020B0704030504040204" pitchFamily="34"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7" name="TextBox 6" descr="Stock Photo of students using computers.​">
            <a:extLst>
              <a:ext uri="{FF2B5EF4-FFF2-40B4-BE49-F238E27FC236}">
                <a16:creationId xmlns:a16="http://schemas.microsoft.com/office/drawing/2014/main" id="{80BAA9DF-721A-F238-16DD-471E6BA28BA0}"/>
              </a:ext>
            </a:extLst>
          </p:cNvPr>
          <p:cNvSpPr txBox="1"/>
          <p:nvPr/>
        </p:nvSpPr>
        <p:spPr>
          <a:xfrm>
            <a:off x="6189777" y="5356513"/>
            <a:ext cx="5948236" cy="492443"/>
          </a:xfrm>
          <a:prstGeom prst="rect">
            <a:avLst/>
          </a:prstGeom>
          <a:noFill/>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dirty="0">
                <a:ln>
                  <a:noFill/>
                </a:ln>
                <a:solidFill>
                  <a:prstClr val="black"/>
                </a:solidFill>
                <a:effectLst/>
                <a:uLnTx/>
                <a:uFillTx/>
                <a:latin typeface="Verdana"/>
                <a:ea typeface="Verdana"/>
                <a:cs typeface="+mn-cs"/>
              </a:rPr>
              <a:t>Stock Photo</a:t>
            </a:r>
            <a:r>
              <a:rPr lang="en-GB" sz="1300" dirty="0">
                <a:solidFill>
                  <a:prstClr val="black"/>
                </a:solidFill>
                <a:latin typeface="Verdana"/>
                <a:ea typeface="Verdana"/>
              </a:rPr>
              <a:t>: One bright light bulb among five identical light bulbs.</a:t>
            </a:r>
            <a:r>
              <a:rPr kumimoji="0" lang="en-GB" sz="1300" b="0" i="0" u="none" strike="noStrike" kern="1200" cap="none" spc="0" normalizeH="0" baseline="0" noProof="0" dirty="0">
                <a:ln>
                  <a:noFill/>
                </a:ln>
                <a:solidFill>
                  <a:prstClr val="black"/>
                </a:solidFill>
                <a:effectLst/>
                <a:uLnTx/>
                <a:uFillTx/>
                <a:latin typeface="Verdana"/>
                <a:ea typeface="Verdana"/>
                <a:cs typeface="+mn-cs"/>
              </a:rPr>
              <a:t> </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dirty="0">
                <a:ln>
                  <a:noFill/>
                </a:ln>
                <a:solidFill>
                  <a:prstClr val="black"/>
                </a:solidFill>
                <a:effectLst/>
                <a:uLnTx/>
                <a:uFillTx/>
                <a:latin typeface="Verdana"/>
                <a:ea typeface="Verdana"/>
                <a:cs typeface="+mn-cs"/>
              </a:rPr>
              <a:t>To represent idea: Original work creates; plagiarism copies.</a:t>
            </a:r>
            <a:endParaRPr kumimoji="0" lang="en-IE" sz="13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p:txBody>
      </p:sp>
      <p:pic>
        <p:nvPicPr>
          <p:cNvPr id="8" name="Picture 7" descr="Five bulbs and one of them is glowing">
            <a:extLst>
              <a:ext uri="{FF2B5EF4-FFF2-40B4-BE49-F238E27FC236}">
                <a16:creationId xmlns:a16="http://schemas.microsoft.com/office/drawing/2014/main" id="{A0821172-B3D6-AD98-38C7-BA4D3BC0CE0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89777" y="1501487"/>
            <a:ext cx="5779719" cy="3855027"/>
          </a:xfrm>
          <a:prstGeom prst="rect">
            <a:avLst/>
          </a:prstGeom>
        </p:spPr>
      </p:pic>
    </p:spTree>
    <p:extLst>
      <p:ext uri="{BB962C8B-B14F-4D97-AF65-F5344CB8AC3E}">
        <p14:creationId xmlns:p14="http://schemas.microsoft.com/office/powerpoint/2010/main" val="33403842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435" y="275506"/>
            <a:ext cx="7820638" cy="576064"/>
          </a:xfrm>
        </p:spPr>
        <p:txBody>
          <a:bodyPr>
            <a:noAutofit/>
          </a:bodyPr>
          <a:lstStyle/>
          <a:p>
            <a:r>
              <a:rPr lang="en-IE" sz="3600" dirty="0">
                <a:latin typeface="Verdana Pro Semibold" panose="020B0704030504040204" pitchFamily="34" charset="0"/>
              </a:rPr>
              <a:t>What is plagiarism?</a:t>
            </a:r>
          </a:p>
        </p:txBody>
      </p:sp>
      <p:pic>
        <p:nvPicPr>
          <p:cNvPr id="7" name="Picture 6">
            <a:extLst>
              <a:ext uri="{FF2B5EF4-FFF2-40B4-BE49-F238E27FC236}">
                <a16:creationId xmlns:a16="http://schemas.microsoft.com/office/drawing/2014/main" id="{B3CB9F5A-EECF-1B75-F242-135CC9188C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45630" y="1828799"/>
            <a:ext cx="6511571" cy="2832667"/>
          </a:xfrm>
          <a:prstGeom prst="rect">
            <a:avLst/>
          </a:prstGeom>
        </p:spPr>
      </p:pic>
      <p:sp>
        <p:nvSpPr>
          <p:cNvPr id="9" name="TextBox 8">
            <a:extLst>
              <a:ext uri="{FF2B5EF4-FFF2-40B4-BE49-F238E27FC236}">
                <a16:creationId xmlns:a16="http://schemas.microsoft.com/office/drawing/2014/main" id="{F6F25B54-FF6A-6348-7CCB-7036ACFCF745}"/>
              </a:ext>
            </a:extLst>
          </p:cNvPr>
          <p:cNvSpPr txBox="1"/>
          <p:nvPr/>
        </p:nvSpPr>
        <p:spPr>
          <a:xfrm>
            <a:off x="2645630" y="5392473"/>
            <a:ext cx="6094268" cy="492443"/>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dirty="0">
                <a:ln>
                  <a:noFill/>
                </a:ln>
                <a:solidFill>
                  <a:prstClr val="black"/>
                </a:solidFill>
                <a:effectLst/>
                <a:uLnTx/>
                <a:uFillTx/>
                <a:latin typeface="Verdana"/>
                <a:ea typeface="Verdana"/>
                <a:cs typeface="+mn-cs"/>
              </a:rPr>
              <a:t>Screenshot from digital version of Oxford English Dictionary showing definition of </a:t>
            </a:r>
            <a:r>
              <a:rPr lang="en-GB" sz="1300" dirty="0">
                <a:solidFill>
                  <a:prstClr val="black"/>
                </a:solidFill>
                <a:latin typeface="Verdana"/>
                <a:ea typeface="Verdana"/>
              </a:rPr>
              <a:t>‘plagiarism’.</a:t>
            </a:r>
            <a:endParaRPr kumimoji="0" lang="en-IE" sz="13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p:txBody>
      </p:sp>
      <p:sp>
        <p:nvSpPr>
          <p:cNvPr id="10" name="Oval 9">
            <a:extLst>
              <a:ext uri="{FF2B5EF4-FFF2-40B4-BE49-F238E27FC236}">
                <a16:creationId xmlns:a16="http://schemas.microsoft.com/office/drawing/2014/main" id="{FD3CCF56-CD3D-83BD-3746-B1A45B395ABB}"/>
              </a:ext>
            </a:extLst>
          </p:cNvPr>
          <p:cNvSpPr/>
          <p:nvPr/>
        </p:nvSpPr>
        <p:spPr>
          <a:xfrm>
            <a:off x="2284383" y="3616036"/>
            <a:ext cx="7098607" cy="1440588"/>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Tree>
    <p:extLst>
      <p:ext uri="{BB962C8B-B14F-4D97-AF65-F5344CB8AC3E}">
        <p14:creationId xmlns:p14="http://schemas.microsoft.com/office/powerpoint/2010/main" val="26204898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84F199-EDA7-CCC1-0253-541F2E788CB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1BC013-1036-3E3D-9E36-88068AD59D3E}"/>
              </a:ext>
            </a:extLst>
          </p:cNvPr>
          <p:cNvSpPr>
            <a:spLocks noGrp="1"/>
          </p:cNvSpPr>
          <p:nvPr>
            <p:ph type="body" sz="quarter" idx="10"/>
          </p:nvPr>
        </p:nvSpPr>
        <p:spPr>
          <a:xfrm>
            <a:off x="2215211" y="1618233"/>
            <a:ext cx="7761577" cy="1702057"/>
          </a:xfrm>
        </p:spPr>
        <p:txBody>
          <a:bodyPr/>
          <a:lstStyle/>
          <a:p>
            <a:pPr>
              <a:lnSpc>
                <a:spcPct val="150000"/>
              </a:lnSpc>
            </a:pPr>
            <a:r>
              <a:rPr lang="en-IE" sz="2400" i="1" dirty="0">
                <a:solidFill>
                  <a:schemeClr val="tx2">
                    <a:lumMod val="75000"/>
                  </a:schemeClr>
                </a:solidFill>
                <a:latin typeface="Verdana Pro Semibold" panose="020B0704030504040204" pitchFamily="34" charset="0"/>
              </a:rPr>
              <a:t>‘If I have seen further it is by standing on ye shoulders of Giants’</a:t>
            </a:r>
            <a:r>
              <a:rPr lang="en-IE" sz="2400" dirty="0">
                <a:solidFill>
                  <a:schemeClr val="tx2">
                    <a:lumMod val="75000"/>
                  </a:schemeClr>
                </a:solidFill>
                <a:latin typeface="Verdana Pro Semibold" panose="020B0704030504040204" pitchFamily="34" charset="0"/>
              </a:rPr>
              <a:t> </a:t>
            </a:r>
            <a:r>
              <a:rPr lang="en-IE" sz="2400" b="0" dirty="0">
                <a:solidFill>
                  <a:schemeClr val="tx2">
                    <a:lumMod val="75000"/>
                  </a:schemeClr>
                </a:solidFill>
                <a:latin typeface="Verdana Pro Semibold" panose="020B0704030504040204" pitchFamily="34" charset="0"/>
              </a:rPr>
              <a:t>(Newton, 1676)</a:t>
            </a:r>
          </a:p>
          <a:p>
            <a:pPr>
              <a:lnSpc>
                <a:spcPct val="150000"/>
              </a:lnSpc>
            </a:pPr>
            <a:endParaRPr lang="en-IE" sz="2400" b="0" dirty="0">
              <a:solidFill>
                <a:schemeClr val="tx2">
                  <a:lumMod val="75000"/>
                </a:schemeClr>
              </a:solidFill>
              <a:latin typeface="Verdana Pro Semibold" panose="020B0704030504040204" pitchFamily="34" charset="0"/>
            </a:endParaRPr>
          </a:p>
          <a:p>
            <a:pPr>
              <a:lnSpc>
                <a:spcPct val="150000"/>
              </a:lnSpc>
            </a:pPr>
            <a:r>
              <a:rPr lang="en-IE" sz="2400" b="0" dirty="0">
                <a:solidFill>
                  <a:schemeClr val="tx1">
                    <a:lumMod val="85000"/>
                    <a:lumOff val="15000"/>
                  </a:schemeClr>
                </a:solidFill>
                <a:latin typeface="Verdana" panose="020B0604030504040204" pitchFamily="34" charset="0"/>
                <a:ea typeface="Verdana" panose="020B0604030504040204" pitchFamily="34" charset="0"/>
              </a:rPr>
              <a:t>Papers on same subjects use similar terminology and draw on ideas and research that have gone before. </a:t>
            </a:r>
          </a:p>
          <a:p>
            <a:endParaRPr lang="en-IE" sz="2199" dirty="0"/>
          </a:p>
        </p:txBody>
      </p:sp>
      <p:sp>
        <p:nvSpPr>
          <p:cNvPr id="2" name="Title 1">
            <a:extLst>
              <a:ext uri="{FF2B5EF4-FFF2-40B4-BE49-F238E27FC236}">
                <a16:creationId xmlns:a16="http://schemas.microsoft.com/office/drawing/2014/main" id="{098C4633-B037-8A6C-F586-1142606C5A59}"/>
              </a:ext>
            </a:extLst>
          </p:cNvPr>
          <p:cNvSpPr>
            <a:spLocks noGrp="1"/>
          </p:cNvSpPr>
          <p:nvPr>
            <p:ph type="title"/>
          </p:nvPr>
        </p:nvSpPr>
        <p:spPr>
          <a:xfrm>
            <a:off x="554435" y="275506"/>
            <a:ext cx="8464874" cy="576064"/>
          </a:xfrm>
        </p:spPr>
        <p:txBody>
          <a:bodyPr>
            <a:noAutofit/>
          </a:bodyPr>
          <a:lstStyle/>
          <a:p>
            <a:r>
              <a:rPr lang="en-IE" sz="3600" dirty="0">
                <a:latin typeface="Verdana Pro Semibold" panose="020B0704030504040204" pitchFamily="34" charset="0"/>
              </a:rPr>
              <a:t>Why refer to the work of others?</a:t>
            </a:r>
          </a:p>
        </p:txBody>
      </p:sp>
    </p:spTree>
    <p:extLst>
      <p:ext uri="{BB962C8B-B14F-4D97-AF65-F5344CB8AC3E}">
        <p14:creationId xmlns:p14="http://schemas.microsoft.com/office/powerpoint/2010/main" val="1584002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xfrm>
            <a:off x="1485648" y="1674093"/>
            <a:ext cx="9220704" cy="3005250"/>
          </a:xfrm>
        </p:spPr>
        <p:txBody>
          <a:bodyPr/>
          <a:lstStyle/>
          <a:p>
            <a:pPr>
              <a:lnSpc>
                <a:spcPct val="150000"/>
              </a:lnSpc>
            </a:pPr>
            <a:r>
              <a:rPr lang="en-IE" sz="2400" b="0" dirty="0">
                <a:solidFill>
                  <a:schemeClr val="tx1">
                    <a:lumMod val="85000"/>
                    <a:lumOff val="15000"/>
                  </a:schemeClr>
                </a:solidFill>
                <a:latin typeface="Verdana" panose="020B0604030504040204" pitchFamily="34" charset="0"/>
                <a:ea typeface="Verdana" panose="020B0604030504040204" pitchFamily="34" charset="0"/>
              </a:rPr>
              <a:t>Credit your sources by </a:t>
            </a:r>
            <a:r>
              <a:rPr lang="en-IE" sz="2400" b="0" dirty="0">
                <a:solidFill>
                  <a:schemeClr val="tx2">
                    <a:lumMod val="75000"/>
                  </a:schemeClr>
                </a:solidFill>
                <a:latin typeface="Verdana Pro Semibold" panose="020B0704030504040204" pitchFamily="34" charset="0"/>
                <a:ea typeface="Verdana" panose="020B0604030504040204" pitchFamily="34" charset="0"/>
              </a:rPr>
              <a:t>citing</a:t>
            </a:r>
            <a:r>
              <a:rPr lang="en-IE" sz="2400" b="0" dirty="0">
                <a:solidFill>
                  <a:schemeClr val="tx1">
                    <a:lumMod val="85000"/>
                    <a:lumOff val="15000"/>
                  </a:schemeClr>
                </a:solidFill>
                <a:latin typeface="Verdana" panose="020B0604030504040204" pitchFamily="34" charset="0"/>
                <a:ea typeface="Verdana" panose="020B0604030504040204" pitchFamily="34" charset="0"/>
              </a:rPr>
              <a:t> them. </a:t>
            </a:r>
          </a:p>
          <a:p>
            <a:pPr>
              <a:lnSpc>
                <a:spcPct val="150000"/>
              </a:lnSpc>
            </a:pPr>
            <a:r>
              <a:rPr lang="en-IE" sz="2400" b="0" dirty="0">
                <a:solidFill>
                  <a:schemeClr val="tx1">
                    <a:lumMod val="85000"/>
                    <a:lumOff val="15000"/>
                  </a:schemeClr>
                </a:solidFill>
                <a:latin typeface="Verdana" panose="020B0604030504040204" pitchFamily="34" charset="0"/>
                <a:ea typeface="Verdana" panose="020B0604030504040204" pitchFamily="34" charset="0"/>
              </a:rPr>
              <a:t>Allows readers of your work to: </a:t>
            </a:r>
          </a:p>
          <a:p>
            <a:pPr marL="342900" indent="-342900">
              <a:lnSpc>
                <a:spcPct val="150000"/>
              </a:lnSpc>
              <a:buFont typeface="Arial" panose="020B0604020202020204" pitchFamily="34" charset="0"/>
              <a:buChar char="•"/>
            </a:pPr>
            <a:r>
              <a:rPr lang="en-IE" sz="2400" b="0" dirty="0">
                <a:solidFill>
                  <a:schemeClr val="tx1">
                    <a:lumMod val="85000"/>
                    <a:lumOff val="15000"/>
                  </a:schemeClr>
                </a:solidFill>
                <a:latin typeface="Verdana" panose="020B0604030504040204" pitchFamily="34" charset="0"/>
                <a:ea typeface="Verdana" panose="020B0604030504040204" pitchFamily="34" charset="0"/>
              </a:rPr>
              <a:t>find original sources </a:t>
            </a:r>
          </a:p>
          <a:p>
            <a:pPr marL="342900" indent="-342900">
              <a:lnSpc>
                <a:spcPct val="150000"/>
              </a:lnSpc>
              <a:buFont typeface="Arial" panose="020B0604020202020204" pitchFamily="34" charset="0"/>
              <a:buChar char="•"/>
            </a:pPr>
            <a:r>
              <a:rPr lang="en-IE" sz="2400" b="0" dirty="0">
                <a:solidFill>
                  <a:schemeClr val="tx1">
                    <a:lumMod val="85000"/>
                    <a:lumOff val="15000"/>
                  </a:schemeClr>
                </a:solidFill>
                <a:latin typeface="Verdana" panose="020B0604030504040204" pitchFamily="34" charset="0"/>
                <a:ea typeface="Verdana" panose="020B0604030504040204" pitchFamily="34" charset="0"/>
              </a:rPr>
              <a:t>check you have adequately represented ideas of others</a:t>
            </a:r>
          </a:p>
          <a:p>
            <a:pPr marL="342900" indent="-342900">
              <a:lnSpc>
                <a:spcPct val="150000"/>
              </a:lnSpc>
              <a:buFont typeface="Arial" panose="020B0604020202020204" pitchFamily="34" charset="0"/>
              <a:buChar char="•"/>
            </a:pPr>
            <a:r>
              <a:rPr lang="en-IE" sz="2400" b="0" dirty="0">
                <a:solidFill>
                  <a:schemeClr val="tx1">
                    <a:lumMod val="85000"/>
                    <a:lumOff val="15000"/>
                  </a:schemeClr>
                </a:solidFill>
                <a:latin typeface="Verdana" panose="020B0604030504040204" pitchFamily="34" charset="0"/>
                <a:ea typeface="Verdana" panose="020B0604030504040204" pitchFamily="34" charset="0"/>
              </a:rPr>
              <a:t>understand you are not trying to claim the ideas as your own.</a:t>
            </a:r>
          </a:p>
          <a:p>
            <a:endParaRPr lang="en-IE" sz="2199" dirty="0"/>
          </a:p>
        </p:txBody>
      </p:sp>
      <p:sp>
        <p:nvSpPr>
          <p:cNvPr id="2" name="Title 1"/>
          <p:cNvSpPr>
            <a:spLocks noGrp="1"/>
          </p:cNvSpPr>
          <p:nvPr>
            <p:ph type="title"/>
          </p:nvPr>
        </p:nvSpPr>
        <p:spPr>
          <a:xfrm>
            <a:off x="554435" y="275506"/>
            <a:ext cx="7799856" cy="576064"/>
          </a:xfrm>
        </p:spPr>
        <p:txBody>
          <a:bodyPr>
            <a:noAutofit/>
          </a:bodyPr>
          <a:lstStyle/>
          <a:p>
            <a:r>
              <a:rPr lang="en-IE" sz="3600" dirty="0">
                <a:latin typeface="Verdana Pro Semibold" panose="020B0704030504040204" pitchFamily="34" charset="0"/>
              </a:rPr>
              <a:t>Acknowledging sources helps your readers</a:t>
            </a:r>
          </a:p>
        </p:txBody>
      </p:sp>
    </p:spTree>
    <p:extLst>
      <p:ext uri="{BB962C8B-B14F-4D97-AF65-F5344CB8AC3E}">
        <p14:creationId xmlns:p14="http://schemas.microsoft.com/office/powerpoint/2010/main" val="21784440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xfrm>
            <a:off x="965556" y="1995005"/>
            <a:ext cx="10260887" cy="3250761"/>
          </a:xfrm>
        </p:spPr>
        <p:txBody>
          <a:bodyPr>
            <a:noAutofit/>
          </a:bodyPr>
          <a:lstStyle/>
          <a:p>
            <a:pPr>
              <a:lnSpc>
                <a:spcPct val="150000"/>
              </a:lnSpc>
            </a:pPr>
            <a:r>
              <a:rPr lang="en-IE" sz="2400" b="0" dirty="0">
                <a:solidFill>
                  <a:schemeClr val="tx1">
                    <a:lumMod val="85000"/>
                    <a:lumOff val="15000"/>
                  </a:schemeClr>
                </a:solidFill>
                <a:latin typeface="Verdana" panose="020B0604030504040204" pitchFamily="34" charset="0"/>
                <a:ea typeface="Verdana" panose="020B0604030504040204" pitchFamily="34" charset="0"/>
              </a:rPr>
              <a:t>Detected plagiarism can carry severe consequences.</a:t>
            </a:r>
          </a:p>
          <a:p>
            <a:pPr>
              <a:lnSpc>
                <a:spcPct val="150000"/>
              </a:lnSpc>
            </a:pPr>
            <a:r>
              <a:rPr lang="en-IE" sz="2400" b="0" dirty="0">
                <a:solidFill>
                  <a:schemeClr val="tx1">
                    <a:lumMod val="85000"/>
                    <a:lumOff val="15000"/>
                  </a:schemeClr>
                </a:solidFill>
                <a:latin typeface="Verdana" panose="020B0604030504040204" pitchFamily="34" charset="0"/>
                <a:ea typeface="Verdana" panose="020B0604030504040204" pitchFamily="34" charset="0"/>
              </a:rPr>
              <a:t>It is the </a:t>
            </a:r>
            <a:r>
              <a:rPr lang="en-IE" sz="2400" dirty="0">
                <a:solidFill>
                  <a:schemeClr val="tx2">
                    <a:lumMod val="75000"/>
                  </a:schemeClr>
                </a:solidFill>
                <a:latin typeface="Verdana Pro Semibold" panose="020B0704030504040204" pitchFamily="34" charset="0"/>
                <a:ea typeface="Verdana" panose="020B0604030504040204" pitchFamily="34" charset="0"/>
              </a:rPr>
              <a:t>act</a:t>
            </a:r>
            <a:r>
              <a:rPr lang="en-IE" sz="2400" b="0" dirty="0">
                <a:solidFill>
                  <a:schemeClr val="tx1">
                    <a:lumMod val="85000"/>
                    <a:lumOff val="15000"/>
                  </a:schemeClr>
                </a:solidFill>
                <a:latin typeface="Verdana" panose="020B0604030504040204" pitchFamily="34" charset="0"/>
                <a:ea typeface="Verdana" panose="020B0604030504040204" pitchFamily="34" charset="0"/>
              </a:rPr>
              <a:t> of plagiarism rather than the </a:t>
            </a:r>
            <a:r>
              <a:rPr lang="en-IE" sz="2400" dirty="0">
                <a:solidFill>
                  <a:schemeClr val="tx2">
                    <a:lumMod val="75000"/>
                  </a:schemeClr>
                </a:solidFill>
                <a:latin typeface="Verdana Pro Semibold" panose="020B0704030504040204" pitchFamily="34" charset="0"/>
                <a:ea typeface="Verdana" panose="020B0604030504040204" pitchFamily="34" charset="0"/>
              </a:rPr>
              <a:t>intent</a:t>
            </a:r>
            <a:r>
              <a:rPr lang="en-IE" sz="2400" b="0" dirty="0">
                <a:solidFill>
                  <a:schemeClr val="tx1">
                    <a:lumMod val="85000"/>
                    <a:lumOff val="15000"/>
                  </a:schemeClr>
                </a:solidFill>
                <a:latin typeface="Verdana" panose="020B0604030504040204" pitchFamily="34" charset="0"/>
                <a:ea typeface="Verdana" panose="020B0604030504040204" pitchFamily="34" charset="0"/>
              </a:rPr>
              <a:t> to deceive that will be punished.</a:t>
            </a:r>
          </a:p>
          <a:p>
            <a:pPr>
              <a:lnSpc>
                <a:spcPct val="150000"/>
              </a:lnSpc>
            </a:pPr>
            <a:r>
              <a:rPr lang="en-IE" sz="2400" b="0" dirty="0">
                <a:solidFill>
                  <a:schemeClr val="tx1">
                    <a:lumMod val="85000"/>
                    <a:lumOff val="15000"/>
                  </a:schemeClr>
                </a:solidFill>
                <a:latin typeface="Verdana" panose="020B0604030504040204" pitchFamily="34" charset="0"/>
                <a:ea typeface="Verdana" panose="020B0604030504040204" pitchFamily="34" charset="0"/>
              </a:rPr>
              <a:t>If you are using somebody else’s words, images, music or ideas you must acknowledge (cite) the original source. </a:t>
            </a:r>
          </a:p>
          <a:p>
            <a:endParaRPr lang="en-IE" sz="2400" b="0" dirty="0">
              <a:solidFill>
                <a:schemeClr val="tx1">
                  <a:lumMod val="85000"/>
                  <a:lumOff val="15000"/>
                </a:schemeClr>
              </a:solidFill>
            </a:endParaRPr>
          </a:p>
          <a:p>
            <a:endParaRPr lang="en-IE" sz="2400" b="0" dirty="0">
              <a:solidFill>
                <a:schemeClr val="tx1">
                  <a:lumMod val="85000"/>
                  <a:lumOff val="15000"/>
                </a:schemeClr>
              </a:solidFill>
            </a:endParaRPr>
          </a:p>
        </p:txBody>
      </p:sp>
      <p:sp>
        <p:nvSpPr>
          <p:cNvPr id="2" name="Title 1"/>
          <p:cNvSpPr>
            <a:spLocks noGrp="1"/>
          </p:cNvSpPr>
          <p:nvPr>
            <p:ph type="title"/>
          </p:nvPr>
        </p:nvSpPr>
        <p:spPr>
          <a:xfrm>
            <a:off x="240317" y="343165"/>
            <a:ext cx="9010007" cy="576064"/>
          </a:xfrm>
        </p:spPr>
        <p:txBody>
          <a:bodyPr>
            <a:noAutofit/>
          </a:bodyPr>
          <a:lstStyle/>
          <a:p>
            <a:r>
              <a:rPr lang="en-IE" sz="3600" b="1" dirty="0">
                <a:latin typeface="Verdana Pro Semibold" panose="020B0704030504040204" pitchFamily="34" charset="0"/>
              </a:rPr>
              <a:t>Consequences of plagiarism in TCD</a:t>
            </a:r>
          </a:p>
        </p:txBody>
      </p:sp>
    </p:spTree>
    <p:extLst>
      <p:ext uri="{BB962C8B-B14F-4D97-AF65-F5344CB8AC3E}">
        <p14:creationId xmlns:p14="http://schemas.microsoft.com/office/powerpoint/2010/main" val="7433236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xfrm>
            <a:off x="2125565" y="1920665"/>
            <a:ext cx="8566681" cy="2393213"/>
          </a:xfrm>
        </p:spPr>
        <p:txBody>
          <a:bodyPr vert="horz" lIns="0" tIns="0" rIns="0" bIns="0" rtlCol="0" anchor="t">
            <a:noAutofit/>
          </a:bodyPr>
          <a:lstStyle/>
          <a:p>
            <a:pPr>
              <a:lnSpc>
                <a:spcPct val="160000"/>
              </a:lnSpc>
            </a:pPr>
            <a:r>
              <a:rPr lang="en-IE" sz="2400" b="0" dirty="0">
                <a:solidFill>
                  <a:schemeClr val="tx1">
                    <a:lumMod val="85000"/>
                    <a:lumOff val="15000"/>
                  </a:schemeClr>
                </a:solidFill>
                <a:latin typeface="Verdana" panose="020B0604030504040204" pitchFamily="34" charset="0"/>
                <a:ea typeface="Verdana" panose="020B0604030504040204" pitchFamily="34" charset="0"/>
              </a:rPr>
              <a:t>Including </a:t>
            </a:r>
            <a:r>
              <a:rPr lang="en-IE" sz="2400" dirty="0">
                <a:solidFill>
                  <a:schemeClr val="tx2">
                    <a:lumMod val="75000"/>
                  </a:schemeClr>
                </a:solidFill>
                <a:latin typeface="Verdana" panose="020B0604030504040204" pitchFamily="34" charset="0"/>
                <a:ea typeface="Verdana" panose="020B0604030504040204" pitchFamily="34" charset="0"/>
              </a:rPr>
              <a:t>short paraphrases of others’ work is ok</a:t>
            </a:r>
            <a:r>
              <a:rPr lang="en-IE" sz="2400" b="0" dirty="0">
                <a:solidFill>
                  <a:schemeClr val="tx1">
                    <a:lumMod val="85000"/>
                    <a:lumOff val="15000"/>
                  </a:schemeClr>
                </a:solidFill>
                <a:latin typeface="Verdana" panose="020B0604030504040204" pitchFamily="34" charset="0"/>
                <a:ea typeface="Verdana" panose="020B0604030504040204" pitchFamily="34" charset="0"/>
              </a:rPr>
              <a:t> - it demonstrates processing/synthesis - but you must </a:t>
            </a:r>
            <a:r>
              <a:rPr lang="en-IE" sz="2400" dirty="0">
                <a:solidFill>
                  <a:schemeClr val="tx2">
                    <a:lumMod val="75000"/>
                  </a:schemeClr>
                </a:solidFill>
                <a:latin typeface="Verdana" panose="020B0604030504040204" pitchFamily="34" charset="0"/>
                <a:ea typeface="Verdana" panose="020B0604030504040204" pitchFamily="34" charset="0"/>
              </a:rPr>
              <a:t>attribute the ideas to them</a:t>
            </a:r>
            <a:r>
              <a:rPr lang="en-IE" sz="2400" b="0" i="1" dirty="0">
                <a:solidFill>
                  <a:schemeClr val="tx1">
                    <a:lumMod val="85000"/>
                    <a:lumOff val="15000"/>
                  </a:schemeClr>
                </a:solidFill>
                <a:latin typeface="Verdana" panose="020B0604030504040204" pitchFamily="34" charset="0"/>
                <a:ea typeface="Verdana" panose="020B0604030504040204" pitchFamily="34" charset="0"/>
              </a:rPr>
              <a:t>.</a:t>
            </a:r>
            <a:endParaRPr lang="en-IE" sz="2400" b="0" i="1" dirty="0">
              <a:solidFill>
                <a:schemeClr val="tx1">
                  <a:lumMod val="85000"/>
                  <a:lumOff val="15000"/>
                </a:schemeClr>
              </a:solidFill>
              <a:latin typeface="Verdana" panose="020B0604030504040204" pitchFamily="34" charset="0"/>
              <a:ea typeface="Verdana" panose="020B0604030504040204" pitchFamily="34" charset="0"/>
              <a:cs typeface="Calibri"/>
            </a:endParaRPr>
          </a:p>
          <a:p>
            <a:pPr>
              <a:lnSpc>
                <a:spcPct val="160000"/>
              </a:lnSpc>
            </a:pPr>
            <a:r>
              <a:rPr lang="en-IE" sz="2400" b="0" dirty="0">
                <a:solidFill>
                  <a:schemeClr val="tx1">
                    <a:lumMod val="85000"/>
                    <a:lumOff val="15000"/>
                  </a:schemeClr>
                </a:solidFill>
                <a:latin typeface="Verdana" panose="020B0604030504040204" pitchFamily="34" charset="0"/>
                <a:ea typeface="Verdana" panose="020B0604030504040204" pitchFamily="34" charset="0"/>
              </a:rPr>
              <a:t>If you use a long segment of paraphrasing, you are likely to lose marks on stylistic grounds. </a:t>
            </a:r>
          </a:p>
          <a:p>
            <a:pPr>
              <a:lnSpc>
                <a:spcPct val="160000"/>
              </a:lnSpc>
            </a:pPr>
            <a:r>
              <a:rPr lang="en-IE" sz="2400" b="0" dirty="0">
                <a:solidFill>
                  <a:schemeClr val="tx1">
                    <a:lumMod val="85000"/>
                    <a:lumOff val="15000"/>
                  </a:schemeClr>
                </a:solidFill>
                <a:latin typeface="Verdana" panose="020B0604030504040204" pitchFamily="34" charset="0"/>
                <a:ea typeface="Verdana" panose="020B0604030504040204" pitchFamily="34" charset="0"/>
              </a:rPr>
              <a:t>It is </a:t>
            </a:r>
            <a:r>
              <a:rPr lang="en-IE" sz="2400" dirty="0">
                <a:solidFill>
                  <a:schemeClr val="tx2">
                    <a:lumMod val="75000"/>
                  </a:schemeClr>
                </a:solidFill>
                <a:latin typeface="Verdana" panose="020B0604030504040204" pitchFamily="34" charset="0"/>
                <a:ea typeface="Verdana" panose="020B0604030504040204" pitchFamily="34" charset="0"/>
              </a:rPr>
              <a:t>not</a:t>
            </a:r>
            <a:r>
              <a:rPr lang="en-IE" sz="2400" b="0" dirty="0">
                <a:solidFill>
                  <a:schemeClr val="tx1">
                    <a:lumMod val="85000"/>
                    <a:lumOff val="15000"/>
                  </a:schemeClr>
                </a:solidFill>
                <a:latin typeface="Verdana" panose="020B0604030504040204" pitchFamily="34" charset="0"/>
                <a:ea typeface="Verdana" panose="020B0604030504040204" pitchFamily="34" charset="0"/>
              </a:rPr>
              <a:t> plagiarism if you have proper citations.</a:t>
            </a:r>
            <a:endParaRPr lang="en-IE" sz="2400" b="0" dirty="0">
              <a:solidFill>
                <a:schemeClr val="tx1">
                  <a:lumMod val="85000"/>
                  <a:lumOff val="15000"/>
                </a:schemeClr>
              </a:solidFill>
              <a:latin typeface="Verdana" panose="020B0604030504040204" pitchFamily="34" charset="0"/>
              <a:ea typeface="Verdana" panose="020B0604030504040204" pitchFamily="34" charset="0"/>
              <a:cs typeface="Calibri"/>
            </a:endParaRPr>
          </a:p>
        </p:txBody>
      </p:sp>
      <p:sp>
        <p:nvSpPr>
          <p:cNvPr id="2" name="Title 1"/>
          <p:cNvSpPr>
            <a:spLocks noGrp="1"/>
          </p:cNvSpPr>
          <p:nvPr>
            <p:ph type="title"/>
          </p:nvPr>
        </p:nvSpPr>
        <p:spPr>
          <a:xfrm>
            <a:off x="441685" y="258228"/>
            <a:ext cx="8203551" cy="576064"/>
          </a:xfrm>
        </p:spPr>
        <p:txBody>
          <a:bodyPr/>
          <a:lstStyle/>
          <a:p>
            <a:r>
              <a:rPr lang="en-IE" dirty="0"/>
              <a:t> </a:t>
            </a:r>
            <a:r>
              <a:rPr lang="en-IE" sz="3600" b="1" dirty="0">
                <a:latin typeface="Verdana Pro Semibold" panose="020B0704030504040204" pitchFamily="34" charset="0"/>
              </a:rPr>
              <a:t>Paraphrasing</a:t>
            </a:r>
          </a:p>
        </p:txBody>
      </p:sp>
    </p:spTree>
    <p:extLst>
      <p:ext uri="{BB962C8B-B14F-4D97-AF65-F5344CB8AC3E}">
        <p14:creationId xmlns:p14="http://schemas.microsoft.com/office/powerpoint/2010/main" val="26905715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xfrm>
            <a:off x="1095373" y="1452756"/>
            <a:ext cx="10387790" cy="762866"/>
          </a:xfrm>
        </p:spPr>
        <p:txBody>
          <a:bodyPr/>
          <a:lstStyle/>
          <a:p>
            <a:r>
              <a:rPr lang="en-IE" sz="2800" b="0" dirty="0"/>
              <a:t>“Copy and paste” is *very* easy to detect, but so is “Copy, shake and paste” – mixing up paragraph order, changing words etc. to make lifted sections appear different. And there are “tells” for use of AI!</a:t>
            </a:r>
            <a:endParaRPr lang="en-IE" sz="2800" b="0" dirty="0">
              <a:solidFill>
                <a:srgbClr val="147578"/>
              </a:solidFill>
            </a:endParaRPr>
          </a:p>
          <a:p>
            <a:endParaRPr lang="en-IE" sz="1799" dirty="0">
              <a:solidFill>
                <a:srgbClr val="147578"/>
              </a:solidFill>
            </a:endParaRPr>
          </a:p>
          <a:p>
            <a:endParaRPr lang="en-IE" sz="1799" dirty="0">
              <a:solidFill>
                <a:srgbClr val="147578"/>
              </a:solidFill>
            </a:endParaRPr>
          </a:p>
          <a:p>
            <a:r>
              <a:rPr lang="en-IE" sz="825" dirty="0">
                <a:solidFill>
                  <a:srgbClr val="147578"/>
                </a:solidFill>
              </a:rPr>
              <a:t>		</a:t>
            </a:r>
          </a:p>
          <a:p>
            <a:endParaRPr lang="en-IE" sz="825" dirty="0">
              <a:solidFill>
                <a:srgbClr val="147578"/>
              </a:solidFill>
            </a:endParaRPr>
          </a:p>
          <a:p>
            <a:r>
              <a:rPr lang="en-IE" sz="825" dirty="0">
                <a:solidFill>
                  <a:srgbClr val="147578"/>
                </a:solidFill>
              </a:rPr>
              <a:t>		</a:t>
            </a:r>
          </a:p>
          <a:p>
            <a:endParaRPr lang="en-IE" sz="1799" dirty="0"/>
          </a:p>
        </p:txBody>
      </p:sp>
      <p:sp>
        <p:nvSpPr>
          <p:cNvPr id="2" name="Title 1"/>
          <p:cNvSpPr>
            <a:spLocks noGrp="1"/>
          </p:cNvSpPr>
          <p:nvPr>
            <p:ph type="title"/>
          </p:nvPr>
        </p:nvSpPr>
        <p:spPr/>
        <p:txBody>
          <a:bodyPr>
            <a:normAutofit fontScale="90000"/>
          </a:bodyPr>
          <a:lstStyle/>
          <a:p>
            <a:r>
              <a:rPr lang="en-IE" sz="3200" dirty="0"/>
              <a:t>Copying from the Internet or AI…</a:t>
            </a:r>
          </a:p>
        </p:txBody>
      </p:sp>
      <p:pic>
        <p:nvPicPr>
          <p:cNvPr id="5" name="Picture 4" descr="Cartoon - &quot;Simply changing the wording is not enough. You must cite your sources&quo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05996" y="3021978"/>
            <a:ext cx="5380004" cy="3026252"/>
          </a:xfrm>
          <a:prstGeom prst="rect">
            <a:avLst/>
          </a:prstGeom>
        </p:spPr>
      </p:pic>
      <p:sp>
        <p:nvSpPr>
          <p:cNvPr id="4" name="TextBox 3"/>
          <p:cNvSpPr txBox="1"/>
          <p:nvPr/>
        </p:nvSpPr>
        <p:spPr>
          <a:xfrm rot="-10800000" flipV="1">
            <a:off x="8184232" y="6021288"/>
            <a:ext cx="4589498" cy="25590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063" b="0" i="0" u="none" strike="noStrike" kern="1200" cap="none" spc="0" normalizeH="0" baseline="0" noProof="0">
                <a:ln>
                  <a:noFill/>
                </a:ln>
                <a:solidFill>
                  <a:srgbClr val="147578"/>
                </a:solidFill>
                <a:effectLst/>
                <a:uLnTx/>
                <a:uFillTx/>
                <a:latin typeface="Calibri"/>
                <a:ea typeface="+mn-ea"/>
                <a:cs typeface="+mn-cs"/>
              </a:rPr>
              <a:t>Source: </a:t>
            </a:r>
            <a:r>
              <a:rPr kumimoji="0" lang="en-IE" sz="1063" b="0" i="0" u="none" strike="noStrike" kern="1200" cap="none" spc="0" normalizeH="0" baseline="0" noProof="0">
                <a:ln>
                  <a:noFill/>
                </a:ln>
                <a:solidFill>
                  <a:srgbClr val="147578"/>
                </a:solidFill>
                <a:effectLst/>
                <a:uLnTx/>
                <a:uFillTx/>
                <a:latin typeface="Calibri"/>
                <a:ea typeface="+mn-ea"/>
                <a:cs typeface="+mn-cs"/>
                <a:hlinkClick r:id="rId4"/>
              </a:rPr>
              <a:t>https://www.youtube.com/watch?v=LRODESfNzcc</a:t>
            </a:r>
            <a:endParaRPr kumimoji="0" lang="en-IE" sz="1063" b="0" i="0" u="none" strike="noStrike" kern="1200" cap="none" spc="0" normalizeH="0" baseline="0" noProof="0">
              <a:ln>
                <a:noFill/>
              </a:ln>
              <a:solidFill>
                <a:srgbClr val="147578"/>
              </a:solidFill>
              <a:effectLst/>
              <a:uLnTx/>
              <a:uFillTx/>
              <a:latin typeface="Calibri"/>
              <a:ea typeface="+mn-ea"/>
              <a:cs typeface="+mn-cs"/>
            </a:endParaRPr>
          </a:p>
        </p:txBody>
      </p:sp>
    </p:spTree>
    <p:extLst>
      <p:ext uri="{BB962C8B-B14F-4D97-AF65-F5344CB8AC3E}">
        <p14:creationId xmlns:p14="http://schemas.microsoft.com/office/powerpoint/2010/main" val="19136921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08521B7-B572-45D6-8AB2-63450496FF61}"/>
              </a:ext>
            </a:extLst>
          </p:cNvPr>
          <p:cNvSpPr>
            <a:spLocks noGrp="1"/>
          </p:cNvSpPr>
          <p:nvPr>
            <p:ph type="body" sz="quarter" idx="10"/>
          </p:nvPr>
        </p:nvSpPr>
        <p:spPr>
          <a:xfrm>
            <a:off x="2324593" y="1496369"/>
            <a:ext cx="7542814" cy="2052972"/>
          </a:xfrm>
        </p:spPr>
        <p:txBody>
          <a:bodyPr>
            <a:noAutofit/>
          </a:bodyPr>
          <a:lstStyle/>
          <a:p>
            <a:pPr>
              <a:lnSpc>
                <a:spcPct val="150000"/>
              </a:lnSpc>
            </a:pPr>
            <a:r>
              <a:rPr lang="en-IE" sz="2400" b="0" dirty="0">
                <a:solidFill>
                  <a:schemeClr val="tx1">
                    <a:lumMod val="85000"/>
                    <a:lumOff val="15000"/>
                  </a:schemeClr>
                </a:solidFill>
                <a:latin typeface="Verdana" panose="020B0604030504040204" pitchFamily="34" charset="0"/>
                <a:ea typeface="Verdana" panose="020B0604030504040204" pitchFamily="34" charset="0"/>
              </a:rPr>
              <a:t>Citation is </a:t>
            </a:r>
            <a:r>
              <a:rPr lang="en-IE" sz="2400" b="0" dirty="0">
                <a:solidFill>
                  <a:schemeClr val="tx2">
                    <a:lumMod val="75000"/>
                  </a:schemeClr>
                </a:solidFill>
                <a:latin typeface="Verdana Pro Semibold" panose="020B0704030504040204" pitchFamily="34" charset="0"/>
                <a:ea typeface="Verdana" panose="020B0604030504040204" pitchFamily="34" charset="0"/>
              </a:rPr>
              <a:t>not needed </a:t>
            </a:r>
            <a:r>
              <a:rPr lang="en-IE" sz="2400" b="0" dirty="0">
                <a:solidFill>
                  <a:schemeClr val="tx1">
                    <a:lumMod val="85000"/>
                    <a:lumOff val="15000"/>
                  </a:schemeClr>
                </a:solidFill>
                <a:latin typeface="Verdana" panose="020B0604030504040204" pitchFamily="34" charset="0"/>
                <a:ea typeface="Verdana" panose="020B0604030504040204" pitchFamily="34" charset="0"/>
              </a:rPr>
              <a:t>for:</a:t>
            </a:r>
          </a:p>
          <a:p>
            <a:pPr>
              <a:lnSpc>
                <a:spcPct val="150000"/>
              </a:lnSpc>
            </a:pPr>
            <a:r>
              <a:rPr lang="en-IE" sz="2400" b="0" dirty="0">
                <a:solidFill>
                  <a:schemeClr val="tx1">
                    <a:lumMod val="85000"/>
                    <a:lumOff val="15000"/>
                  </a:schemeClr>
                </a:solidFill>
                <a:latin typeface="Verdana" panose="020B0604030504040204" pitchFamily="34" charset="0"/>
                <a:ea typeface="Verdana" panose="020B0604030504040204" pitchFamily="34" charset="0"/>
              </a:rPr>
              <a:t>Facts, dates, events and information expected to be known by someone studying or working in a particular academic or professional field.</a:t>
            </a:r>
          </a:p>
          <a:p>
            <a:endParaRPr lang="en-IE" dirty="0"/>
          </a:p>
          <a:p>
            <a:endParaRPr lang="en-IE" dirty="0"/>
          </a:p>
        </p:txBody>
      </p:sp>
      <p:sp>
        <p:nvSpPr>
          <p:cNvPr id="3" name="Title 2">
            <a:extLst>
              <a:ext uri="{FF2B5EF4-FFF2-40B4-BE49-F238E27FC236}">
                <a16:creationId xmlns:a16="http://schemas.microsoft.com/office/drawing/2014/main" id="{5CB12ECC-522B-4762-97B7-BE494DE37AF5}"/>
              </a:ext>
            </a:extLst>
          </p:cNvPr>
          <p:cNvSpPr>
            <a:spLocks noGrp="1"/>
          </p:cNvSpPr>
          <p:nvPr>
            <p:ph type="title"/>
          </p:nvPr>
        </p:nvSpPr>
        <p:spPr>
          <a:xfrm>
            <a:off x="548010" y="268861"/>
            <a:ext cx="9011626" cy="576064"/>
          </a:xfrm>
        </p:spPr>
        <p:txBody>
          <a:bodyPr/>
          <a:lstStyle/>
          <a:p>
            <a:r>
              <a:rPr lang="en-US" sz="3600" dirty="0">
                <a:latin typeface="Verdana Pro Semibold" panose="020B0704030504040204" pitchFamily="34" charset="0"/>
              </a:rPr>
              <a:t>Common knowledge: an exception</a:t>
            </a:r>
          </a:p>
        </p:txBody>
      </p:sp>
      <p:sp>
        <p:nvSpPr>
          <p:cNvPr id="5" name="TextBox 4">
            <a:extLst>
              <a:ext uri="{FF2B5EF4-FFF2-40B4-BE49-F238E27FC236}">
                <a16:creationId xmlns:a16="http://schemas.microsoft.com/office/drawing/2014/main" id="{1C5DDBE7-2085-828B-054F-C0A4A02245A9}"/>
              </a:ext>
            </a:extLst>
          </p:cNvPr>
          <p:cNvSpPr txBox="1"/>
          <p:nvPr/>
        </p:nvSpPr>
        <p:spPr>
          <a:xfrm>
            <a:off x="271643" y="4454287"/>
            <a:ext cx="5621737" cy="1125629"/>
          </a:xfrm>
          <a:prstGeom prst="rect">
            <a:avLst/>
          </a:prstGeom>
          <a:noFill/>
        </p:spPr>
        <p:txBody>
          <a:bodyPr wrap="square">
            <a:spAutoFit/>
          </a:bodyPr>
          <a:lstStyle/>
          <a:p>
            <a:pPr>
              <a:lnSpc>
                <a:spcPct val="150000"/>
              </a:lnSpc>
            </a:pPr>
            <a:r>
              <a:rPr lang="en-IE" sz="2400" b="0" dirty="0">
                <a:solidFill>
                  <a:schemeClr val="tx2">
                    <a:lumMod val="75000"/>
                  </a:schemeClr>
                </a:solidFill>
                <a:latin typeface="Verdana" panose="020B0604030504040204" pitchFamily="34" charset="0"/>
                <a:ea typeface="Verdana" panose="020B0604030504040204" pitchFamily="34" charset="0"/>
              </a:rPr>
              <a:t>William Shakespeare wrote plays including Hamlet and Macbeth.</a:t>
            </a:r>
          </a:p>
        </p:txBody>
      </p:sp>
      <p:sp>
        <p:nvSpPr>
          <p:cNvPr id="6" name="TextBox 5">
            <a:extLst>
              <a:ext uri="{FF2B5EF4-FFF2-40B4-BE49-F238E27FC236}">
                <a16:creationId xmlns:a16="http://schemas.microsoft.com/office/drawing/2014/main" id="{66E87417-9B08-B43C-A62A-46D3CEE71EE2}"/>
              </a:ext>
            </a:extLst>
          </p:cNvPr>
          <p:cNvSpPr txBox="1"/>
          <p:nvPr/>
        </p:nvSpPr>
        <p:spPr>
          <a:xfrm>
            <a:off x="6298621" y="4454288"/>
            <a:ext cx="6094268" cy="1125629"/>
          </a:xfrm>
          <a:prstGeom prst="rect">
            <a:avLst/>
          </a:prstGeom>
          <a:noFill/>
        </p:spPr>
        <p:txBody>
          <a:bodyPr wrap="square">
            <a:spAutoFit/>
          </a:bodyPr>
          <a:lstStyle/>
          <a:p>
            <a:pPr>
              <a:lnSpc>
                <a:spcPct val="150000"/>
              </a:lnSpc>
            </a:pPr>
            <a:r>
              <a:rPr lang="en-IE" sz="2400" dirty="0">
                <a:solidFill>
                  <a:schemeClr val="tx2">
                    <a:lumMod val="75000"/>
                  </a:schemeClr>
                </a:solidFill>
                <a:latin typeface="Verdana" panose="020B0604030504040204" pitchFamily="34" charset="0"/>
                <a:ea typeface="Verdana" panose="020B0604030504040204" pitchFamily="34" charset="0"/>
              </a:rPr>
              <a:t>“</a:t>
            </a:r>
            <a:r>
              <a:rPr lang="en-IE" sz="2400" b="0" dirty="0">
                <a:solidFill>
                  <a:schemeClr val="tx2">
                    <a:lumMod val="75000"/>
                  </a:schemeClr>
                </a:solidFill>
                <a:latin typeface="Verdana" panose="020B0604030504040204" pitchFamily="34" charset="0"/>
                <a:ea typeface="Verdana" panose="020B0604030504040204" pitchFamily="34" charset="0"/>
              </a:rPr>
              <a:t>Hamlet’s experiences could simply not have happened to a plumber.”</a:t>
            </a:r>
          </a:p>
        </p:txBody>
      </p:sp>
      <p:sp>
        <p:nvSpPr>
          <p:cNvPr id="8" name="TextBox 7">
            <a:extLst>
              <a:ext uri="{FF2B5EF4-FFF2-40B4-BE49-F238E27FC236}">
                <a16:creationId xmlns:a16="http://schemas.microsoft.com/office/drawing/2014/main" id="{C17B11C2-8F7C-73A9-D825-68FF4E98CCF2}"/>
              </a:ext>
            </a:extLst>
          </p:cNvPr>
          <p:cNvSpPr txBox="1"/>
          <p:nvPr/>
        </p:nvSpPr>
        <p:spPr>
          <a:xfrm>
            <a:off x="9009894" y="5683750"/>
            <a:ext cx="2783787" cy="411908"/>
          </a:xfrm>
          <a:prstGeom prst="rect">
            <a:avLst/>
          </a:prstGeom>
          <a:noFill/>
        </p:spPr>
        <p:txBody>
          <a:bodyPr wrap="square">
            <a:spAutoFit/>
          </a:bodyPr>
          <a:lstStyle/>
          <a:p>
            <a:pPr>
              <a:lnSpc>
                <a:spcPct val="150000"/>
              </a:lnSpc>
            </a:pPr>
            <a:r>
              <a:rPr lang="en-IE" sz="1600" dirty="0">
                <a:solidFill>
                  <a:schemeClr val="tx2">
                    <a:lumMod val="75000"/>
                  </a:schemeClr>
                </a:solidFill>
                <a:latin typeface="Verdana" panose="020B0604030504040204" pitchFamily="34" charset="0"/>
                <a:ea typeface="Verdana" panose="020B0604030504040204" pitchFamily="34" charset="0"/>
              </a:rPr>
              <a:t>George Bernard Shaw</a:t>
            </a:r>
            <a:endParaRPr lang="en-IE" sz="1600" b="0" dirty="0">
              <a:solidFill>
                <a:schemeClr val="tx2">
                  <a:lumMod val="75000"/>
                </a:schemeClr>
              </a:solidFill>
              <a:latin typeface="Verdana" panose="020B0604030504040204" pitchFamily="34" charset="0"/>
              <a:ea typeface="Verdana" panose="020B0604030504040204" pitchFamily="34" charset="0"/>
            </a:endParaRPr>
          </a:p>
        </p:txBody>
      </p:sp>
      <p:sp>
        <p:nvSpPr>
          <p:cNvPr id="14" name="TextBox 13">
            <a:extLst>
              <a:ext uri="{FF2B5EF4-FFF2-40B4-BE49-F238E27FC236}">
                <a16:creationId xmlns:a16="http://schemas.microsoft.com/office/drawing/2014/main" id="{D9EA71F3-ECBD-229C-DEF0-9C5B97DB683E}"/>
              </a:ext>
            </a:extLst>
          </p:cNvPr>
          <p:cNvSpPr txBox="1"/>
          <p:nvPr/>
        </p:nvSpPr>
        <p:spPr>
          <a:xfrm>
            <a:off x="5624515" y="3994831"/>
            <a:ext cx="537729" cy="571631"/>
          </a:xfrm>
          <a:prstGeom prst="rect">
            <a:avLst/>
          </a:prstGeom>
          <a:noFill/>
        </p:spPr>
        <p:txBody>
          <a:bodyPr wrap="square">
            <a:spAutoFit/>
          </a:bodyPr>
          <a:lstStyle/>
          <a:p>
            <a:pPr>
              <a:lnSpc>
                <a:spcPct val="150000"/>
              </a:lnSpc>
            </a:pPr>
            <a:r>
              <a:rPr lang="en-IE" sz="2400" dirty="0">
                <a:solidFill>
                  <a:srgbClr val="C00000"/>
                </a:solidFill>
                <a:latin typeface="Verdana" panose="020B0604030504040204" pitchFamily="34" charset="0"/>
                <a:ea typeface="Verdana" panose="020B0604030504040204" pitchFamily="34" charset="0"/>
              </a:rPr>
              <a:t>vs</a:t>
            </a:r>
            <a:endParaRPr lang="en-IE" sz="2400" b="0" dirty="0">
              <a:solidFill>
                <a:srgbClr val="C00000"/>
              </a:solidFill>
              <a:latin typeface="Verdana" panose="020B0604030504040204" pitchFamily="34" charset="0"/>
              <a:ea typeface="Verdana" panose="020B0604030504040204" pitchFamily="34" charset="0"/>
            </a:endParaRPr>
          </a:p>
        </p:txBody>
      </p:sp>
      <p:grpSp>
        <p:nvGrpSpPr>
          <p:cNvPr id="24" name="Group 23">
            <a:extLst>
              <a:ext uri="{FF2B5EF4-FFF2-40B4-BE49-F238E27FC236}">
                <a16:creationId xmlns:a16="http://schemas.microsoft.com/office/drawing/2014/main" id="{4784D5F1-4658-B660-AE1B-FF0648864081}"/>
              </a:ext>
            </a:extLst>
          </p:cNvPr>
          <p:cNvGrpSpPr/>
          <p:nvPr/>
        </p:nvGrpSpPr>
        <p:grpSpPr>
          <a:xfrm>
            <a:off x="9131300" y="4016005"/>
            <a:ext cx="2276670" cy="496684"/>
            <a:chOff x="9702800" y="3938547"/>
            <a:chExt cx="2276670" cy="496684"/>
          </a:xfrm>
        </p:grpSpPr>
        <p:sp>
          <p:nvSpPr>
            <p:cNvPr id="12" name="TextBox 11">
              <a:extLst>
                <a:ext uri="{FF2B5EF4-FFF2-40B4-BE49-F238E27FC236}">
                  <a16:creationId xmlns:a16="http://schemas.microsoft.com/office/drawing/2014/main" id="{2B5A95EB-63C2-352D-0BE1-F90D22A06621}"/>
                </a:ext>
              </a:extLst>
            </p:cNvPr>
            <p:cNvSpPr txBox="1"/>
            <p:nvPr/>
          </p:nvSpPr>
          <p:spPr>
            <a:xfrm>
              <a:off x="9867407" y="3938547"/>
              <a:ext cx="2112063" cy="411908"/>
            </a:xfrm>
            <a:prstGeom prst="rect">
              <a:avLst/>
            </a:prstGeom>
            <a:noFill/>
          </p:spPr>
          <p:txBody>
            <a:bodyPr wrap="square">
              <a:spAutoFit/>
            </a:bodyPr>
            <a:lstStyle/>
            <a:p>
              <a:pPr>
                <a:lnSpc>
                  <a:spcPct val="150000"/>
                </a:lnSpc>
              </a:pPr>
              <a:r>
                <a:rPr lang="en-IE" sz="1600" dirty="0">
                  <a:solidFill>
                    <a:srgbClr val="C00000"/>
                  </a:solidFill>
                  <a:latin typeface="Verdana" panose="020B0604030504040204" pitchFamily="34" charset="0"/>
                  <a:ea typeface="Verdana" panose="020B0604030504040204" pitchFamily="34" charset="0"/>
                </a:rPr>
                <a:t>Citation needed</a:t>
              </a:r>
              <a:endParaRPr lang="en-IE" sz="1600" b="0" dirty="0">
                <a:solidFill>
                  <a:srgbClr val="C00000"/>
                </a:solidFill>
                <a:latin typeface="Verdana" panose="020B0604030504040204" pitchFamily="34" charset="0"/>
                <a:ea typeface="Verdana" panose="020B0604030504040204" pitchFamily="34" charset="0"/>
              </a:endParaRPr>
            </a:p>
          </p:txBody>
        </p:sp>
        <p:sp>
          <p:nvSpPr>
            <p:cNvPr id="15" name="Oval 14">
              <a:extLst>
                <a:ext uri="{FF2B5EF4-FFF2-40B4-BE49-F238E27FC236}">
                  <a16:creationId xmlns:a16="http://schemas.microsoft.com/office/drawing/2014/main" id="{BB924AD6-8A86-19C7-7F6B-3EAC58743E79}"/>
                </a:ext>
              </a:extLst>
            </p:cNvPr>
            <p:cNvSpPr/>
            <p:nvPr/>
          </p:nvSpPr>
          <p:spPr>
            <a:xfrm>
              <a:off x="9702800" y="3938547"/>
              <a:ext cx="2112063" cy="496684"/>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grpSp>
      <p:grpSp>
        <p:nvGrpSpPr>
          <p:cNvPr id="23" name="Group 22">
            <a:extLst>
              <a:ext uri="{FF2B5EF4-FFF2-40B4-BE49-F238E27FC236}">
                <a16:creationId xmlns:a16="http://schemas.microsoft.com/office/drawing/2014/main" id="{0B774DB3-C577-DB78-B286-7AEFD204D5CD}"/>
              </a:ext>
            </a:extLst>
          </p:cNvPr>
          <p:cNvGrpSpPr/>
          <p:nvPr/>
        </p:nvGrpSpPr>
        <p:grpSpPr>
          <a:xfrm>
            <a:off x="377137" y="3957603"/>
            <a:ext cx="2771183" cy="496684"/>
            <a:chOff x="107036" y="4023323"/>
            <a:chExt cx="2771183" cy="496684"/>
          </a:xfrm>
        </p:grpSpPr>
        <p:sp>
          <p:nvSpPr>
            <p:cNvPr id="10" name="TextBox 9">
              <a:extLst>
                <a:ext uri="{FF2B5EF4-FFF2-40B4-BE49-F238E27FC236}">
                  <a16:creationId xmlns:a16="http://schemas.microsoft.com/office/drawing/2014/main" id="{7357E723-4403-BCEE-BC04-C2CEE749AC41}"/>
                </a:ext>
              </a:extLst>
            </p:cNvPr>
            <p:cNvSpPr txBox="1"/>
            <p:nvPr/>
          </p:nvSpPr>
          <p:spPr>
            <a:xfrm>
              <a:off x="377137" y="4032851"/>
              <a:ext cx="2501082" cy="411908"/>
            </a:xfrm>
            <a:prstGeom prst="rect">
              <a:avLst/>
            </a:prstGeom>
            <a:noFill/>
          </p:spPr>
          <p:txBody>
            <a:bodyPr wrap="square">
              <a:spAutoFit/>
            </a:bodyPr>
            <a:lstStyle/>
            <a:p>
              <a:pPr>
                <a:lnSpc>
                  <a:spcPct val="150000"/>
                </a:lnSpc>
              </a:pPr>
              <a:r>
                <a:rPr lang="en-IE" sz="1600" dirty="0">
                  <a:solidFill>
                    <a:srgbClr val="C00000"/>
                  </a:solidFill>
                  <a:latin typeface="Verdana" panose="020B0604030504040204" pitchFamily="34" charset="0"/>
                  <a:ea typeface="Verdana" panose="020B0604030504040204" pitchFamily="34" charset="0"/>
                </a:rPr>
                <a:t>NO citation needed</a:t>
              </a:r>
              <a:endParaRPr lang="en-IE" sz="1600" b="0" dirty="0">
                <a:solidFill>
                  <a:srgbClr val="C00000"/>
                </a:solidFill>
                <a:latin typeface="Verdana" panose="020B0604030504040204" pitchFamily="34" charset="0"/>
                <a:ea typeface="Verdana" panose="020B0604030504040204" pitchFamily="34" charset="0"/>
              </a:endParaRPr>
            </a:p>
          </p:txBody>
        </p:sp>
        <p:sp>
          <p:nvSpPr>
            <p:cNvPr id="17" name="Oval 16">
              <a:extLst>
                <a:ext uri="{FF2B5EF4-FFF2-40B4-BE49-F238E27FC236}">
                  <a16:creationId xmlns:a16="http://schemas.microsoft.com/office/drawing/2014/main" id="{25ECFBB1-B7B3-EDE9-6E21-D6205076AF85}"/>
                </a:ext>
              </a:extLst>
            </p:cNvPr>
            <p:cNvSpPr/>
            <p:nvPr/>
          </p:nvSpPr>
          <p:spPr>
            <a:xfrm>
              <a:off x="107036" y="4023323"/>
              <a:ext cx="2501082" cy="496684"/>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grpSp>
    </p:spTree>
    <p:extLst>
      <p:ext uri="{BB962C8B-B14F-4D97-AF65-F5344CB8AC3E}">
        <p14:creationId xmlns:p14="http://schemas.microsoft.com/office/powerpoint/2010/main" val="22290631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xfrm>
            <a:off x="2607896" y="1502169"/>
            <a:ext cx="7710277" cy="2839781"/>
          </a:xfrm>
        </p:spPr>
        <p:txBody>
          <a:bodyPr/>
          <a:lstStyle/>
          <a:p>
            <a:pPr>
              <a:lnSpc>
                <a:spcPct val="150000"/>
              </a:lnSpc>
            </a:pPr>
            <a:r>
              <a:rPr lang="en-IE" sz="2400" b="0" dirty="0">
                <a:solidFill>
                  <a:schemeClr val="tx2">
                    <a:lumMod val="75000"/>
                  </a:schemeClr>
                </a:solidFill>
                <a:latin typeface="Verdana Pro Semibold" panose="020B0704030504040204" pitchFamily="34" charset="0"/>
                <a:ea typeface="Verdana" panose="020B0604030504040204" pitchFamily="34" charset="0"/>
              </a:rPr>
              <a:t>D</a:t>
            </a:r>
            <a:r>
              <a:rPr lang="en-IE" sz="2400" dirty="0">
                <a:solidFill>
                  <a:schemeClr val="tx2">
                    <a:lumMod val="75000"/>
                  </a:schemeClr>
                </a:solidFill>
                <a:latin typeface="Verdana Pro Semibold" panose="020B0704030504040204" pitchFamily="34" charset="0"/>
                <a:ea typeface="Verdana" panose="020B0604030504040204" pitchFamily="34" charset="0"/>
              </a:rPr>
              <a:t>irect quotes</a:t>
            </a:r>
            <a:r>
              <a:rPr lang="en-IE" sz="2400" b="0" dirty="0">
                <a:latin typeface="Verdana Pro Semibold" panose="020B0704030504040204" pitchFamily="34" charset="0"/>
                <a:ea typeface="Verdana" panose="020B0604030504040204" pitchFamily="34" charset="0"/>
              </a:rPr>
              <a:t> </a:t>
            </a:r>
            <a:r>
              <a:rPr lang="en-IE" sz="2400" b="0" dirty="0">
                <a:latin typeface="Verdana" panose="020B0604030504040204" pitchFamily="34" charset="0"/>
                <a:ea typeface="Verdana" panose="020B0604030504040204" pitchFamily="34" charset="0"/>
              </a:rPr>
              <a:t>of another’s words must be put into quotation marks and attributed. </a:t>
            </a:r>
          </a:p>
          <a:p>
            <a:pPr>
              <a:lnSpc>
                <a:spcPct val="150000"/>
              </a:lnSpc>
            </a:pPr>
            <a:r>
              <a:rPr lang="en-IE" sz="2400" dirty="0">
                <a:solidFill>
                  <a:schemeClr val="tx2">
                    <a:lumMod val="75000"/>
                  </a:schemeClr>
                </a:solidFill>
                <a:latin typeface="Verdana Pro Semibold" panose="020B0704030504040204" pitchFamily="34" charset="0"/>
                <a:ea typeface="Verdana" panose="020B0604030504040204" pitchFamily="34" charset="0"/>
              </a:rPr>
              <a:t>Block quotes</a:t>
            </a:r>
            <a:r>
              <a:rPr lang="en-IE" sz="2400" b="0" dirty="0">
                <a:latin typeface="Verdana Pro Semibold" panose="020B0704030504040204" pitchFamily="34" charset="0"/>
                <a:ea typeface="Verdana" panose="020B0604030504040204" pitchFamily="34" charset="0"/>
              </a:rPr>
              <a:t> </a:t>
            </a:r>
            <a:r>
              <a:rPr lang="en-IE" sz="2400" b="0" dirty="0">
                <a:latin typeface="Verdana" panose="020B0604030504040204" pitchFamily="34" charset="0"/>
                <a:ea typeface="Verdana" panose="020B0604030504040204" pitchFamily="34" charset="0"/>
              </a:rPr>
              <a:t>(longer quotes as a separate paragraph) should generally be used sparingly. </a:t>
            </a:r>
          </a:p>
        </p:txBody>
      </p:sp>
      <p:sp>
        <p:nvSpPr>
          <p:cNvPr id="2" name="Title 1"/>
          <p:cNvSpPr>
            <a:spLocks noGrp="1"/>
          </p:cNvSpPr>
          <p:nvPr>
            <p:ph type="title"/>
          </p:nvPr>
        </p:nvSpPr>
        <p:spPr>
          <a:xfrm>
            <a:off x="611806" y="268860"/>
            <a:ext cx="2950100" cy="576064"/>
          </a:xfrm>
        </p:spPr>
        <p:txBody>
          <a:bodyPr/>
          <a:lstStyle/>
          <a:p>
            <a:r>
              <a:rPr lang="en-IE" sz="3600" dirty="0">
                <a:latin typeface="Verdana Pro Semibold" panose="020B0704030504040204" pitchFamily="34" charset="0"/>
              </a:rPr>
              <a:t>Quotes </a:t>
            </a:r>
          </a:p>
        </p:txBody>
      </p:sp>
    </p:spTree>
    <p:extLst>
      <p:ext uri="{BB962C8B-B14F-4D97-AF65-F5344CB8AC3E}">
        <p14:creationId xmlns:p14="http://schemas.microsoft.com/office/powerpoint/2010/main" val="23152777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xfrm>
            <a:off x="682533" y="1505473"/>
            <a:ext cx="5188331" cy="2849525"/>
          </a:xfrm>
        </p:spPr>
        <p:txBody>
          <a:bodyPr>
            <a:noAutofit/>
          </a:bodyPr>
          <a:lstStyle/>
          <a:p>
            <a:pPr>
              <a:lnSpc>
                <a:spcPct val="150000"/>
              </a:lnSpc>
            </a:pPr>
            <a:r>
              <a:rPr lang="en-IE" sz="2400" dirty="0">
                <a:solidFill>
                  <a:schemeClr val="tx2">
                    <a:lumMod val="75000"/>
                  </a:schemeClr>
                </a:solidFill>
                <a:latin typeface="Verdana Pro Semibold" panose="020B0704030504040204" pitchFamily="34" charset="0"/>
                <a:ea typeface="Verdana" panose="020B0604030504040204" pitchFamily="34" charset="0"/>
                <a:hlinkClick r:id="rId3">
                  <a:extLst>
                    <a:ext uri="{A12FA001-AC4F-418D-AE19-62706E023703}">
                      <ahyp:hlinkClr xmlns:ahyp="http://schemas.microsoft.com/office/drawing/2018/hyperlinkcolor" val="tx"/>
                    </a:ext>
                  </a:extLst>
                </a:hlinkClick>
              </a:rPr>
              <a:t>Ready Steady Write </a:t>
            </a:r>
            <a:r>
              <a:rPr lang="en-IE" sz="2400" b="0" dirty="0">
                <a:solidFill>
                  <a:schemeClr val="tx2">
                    <a:lumMod val="75000"/>
                  </a:schemeClr>
                </a:solidFill>
                <a:latin typeface="Verdana" panose="020B0604030504040204" pitchFamily="34" charset="0"/>
                <a:ea typeface="Verdana" panose="020B0604030504040204" pitchFamily="34" charset="0"/>
              </a:rPr>
              <a:t> </a:t>
            </a:r>
            <a:r>
              <a:rPr lang="en-IE" sz="2400" b="0" dirty="0">
                <a:solidFill>
                  <a:schemeClr val="tx1">
                    <a:lumMod val="85000"/>
                    <a:lumOff val="15000"/>
                  </a:schemeClr>
                </a:solidFill>
                <a:latin typeface="Verdana" panose="020B0604030504040204" pitchFamily="34" charset="0"/>
                <a:ea typeface="Verdana" panose="020B0604030504040204" pitchFamily="34" charset="0"/>
              </a:rPr>
              <a:t>is TCD’s plagiarism tutorial. </a:t>
            </a:r>
          </a:p>
          <a:p>
            <a:pPr>
              <a:lnSpc>
                <a:spcPct val="150000"/>
              </a:lnSpc>
            </a:pPr>
            <a:r>
              <a:rPr lang="en-IE" sz="2400" b="0" dirty="0">
                <a:solidFill>
                  <a:schemeClr val="tx1">
                    <a:lumMod val="85000"/>
                    <a:lumOff val="15000"/>
                  </a:schemeClr>
                </a:solidFill>
                <a:latin typeface="Verdana" panose="020B0604030504040204" pitchFamily="34" charset="0"/>
                <a:ea typeface="Verdana" panose="020B0604030504040204" pitchFamily="34" charset="0"/>
              </a:rPr>
              <a:t>Sign a declaration when submitting course work, in hard or soft copy, or via Blackboard, confirming that you understand what plagiarism is and have completed the tutorial</a:t>
            </a:r>
            <a:r>
              <a:rPr lang="en-IE" sz="2400" b="0" dirty="0">
                <a:solidFill>
                  <a:schemeClr val="tx1">
                    <a:lumMod val="85000"/>
                    <a:lumOff val="15000"/>
                  </a:schemeClr>
                </a:solidFill>
              </a:rPr>
              <a:t>.</a:t>
            </a:r>
          </a:p>
        </p:txBody>
      </p:sp>
      <p:sp>
        <p:nvSpPr>
          <p:cNvPr id="2" name="Title 1"/>
          <p:cNvSpPr>
            <a:spLocks noGrp="1"/>
          </p:cNvSpPr>
          <p:nvPr>
            <p:ph type="title"/>
          </p:nvPr>
        </p:nvSpPr>
        <p:spPr>
          <a:xfrm>
            <a:off x="559295" y="248680"/>
            <a:ext cx="8352928" cy="576064"/>
          </a:xfrm>
        </p:spPr>
        <p:txBody>
          <a:bodyPr>
            <a:noAutofit/>
          </a:bodyPr>
          <a:lstStyle/>
          <a:p>
            <a:r>
              <a:rPr lang="en-IE" sz="3600" b="1" dirty="0">
                <a:latin typeface="Verdana Pro Semibold" panose="020B0704030504040204" pitchFamily="34" charset="0"/>
              </a:rPr>
              <a:t>‘Ready Steady Write’ tutorial </a:t>
            </a:r>
          </a:p>
        </p:txBody>
      </p:sp>
      <p:pic>
        <p:nvPicPr>
          <p:cNvPr id="7" name="Picture 6">
            <a:extLst>
              <a:ext uri="{FF2B5EF4-FFF2-40B4-BE49-F238E27FC236}">
                <a16:creationId xmlns:a16="http://schemas.microsoft.com/office/drawing/2014/main" id="{F19BDA50-8A0E-EABF-E90A-3715CF1C16D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01367" y="1786257"/>
            <a:ext cx="5638603" cy="3285485"/>
          </a:xfrm>
          <a:prstGeom prst="rect">
            <a:avLst/>
          </a:prstGeom>
        </p:spPr>
      </p:pic>
      <p:sp>
        <p:nvSpPr>
          <p:cNvPr id="6" name="Oval 5">
            <a:extLst>
              <a:ext uri="{FF2B5EF4-FFF2-40B4-BE49-F238E27FC236}">
                <a16:creationId xmlns:a16="http://schemas.microsoft.com/office/drawing/2014/main" id="{EBF5D340-DFAD-18C5-BD6C-BF032FC8F5E1}"/>
              </a:ext>
            </a:extLst>
          </p:cNvPr>
          <p:cNvSpPr/>
          <p:nvPr/>
        </p:nvSpPr>
        <p:spPr>
          <a:xfrm>
            <a:off x="6001367" y="4644735"/>
            <a:ext cx="2051587" cy="561109"/>
          </a:xfrm>
          <a:prstGeom prst="ellipse">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solidFill>
                <a:srgbClr val="C00000"/>
              </a:solidFill>
            </a:endParaRPr>
          </a:p>
        </p:txBody>
      </p:sp>
    </p:spTree>
    <p:extLst>
      <p:ext uri="{BB962C8B-B14F-4D97-AF65-F5344CB8AC3E}">
        <p14:creationId xmlns:p14="http://schemas.microsoft.com/office/powerpoint/2010/main" val="34982834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xfrm>
            <a:off x="1083403" y="1661910"/>
            <a:ext cx="6907585" cy="4040188"/>
          </a:xfrm>
        </p:spPr>
        <p:txBody>
          <a:bodyPr vert="horz" lIns="0" tIns="0" rIns="0" bIns="0" rtlCol="0" anchor="t">
            <a:noAutofit/>
          </a:bodyPr>
          <a:lstStyle/>
          <a:p>
            <a:pPr>
              <a:lnSpc>
                <a:spcPct val="150000"/>
              </a:lnSpc>
            </a:pPr>
            <a:r>
              <a:rPr lang="en-GB" sz="2400" b="0" dirty="0">
                <a:solidFill>
                  <a:schemeClr val="tx1">
                    <a:lumMod val="85000"/>
                    <a:lumOff val="15000"/>
                  </a:schemeClr>
                </a:solidFill>
                <a:latin typeface="Verdana" panose="020B0604030504040204" pitchFamily="34" charset="0"/>
                <a:ea typeface="Verdana" panose="020B0604030504040204" pitchFamily="34" charset="0"/>
              </a:rPr>
              <a:t>Lecturers and examiners will be familiar with key sources. </a:t>
            </a:r>
          </a:p>
          <a:p>
            <a:pPr>
              <a:lnSpc>
                <a:spcPct val="150000"/>
              </a:lnSpc>
            </a:pPr>
            <a:r>
              <a:rPr lang="en-GB" sz="2400" b="0" dirty="0">
                <a:solidFill>
                  <a:schemeClr val="tx1">
                    <a:lumMod val="85000"/>
                    <a:lumOff val="15000"/>
                  </a:schemeClr>
                </a:solidFill>
                <a:latin typeface="Verdana" panose="020B0604030504040204" pitchFamily="34" charset="0"/>
                <a:ea typeface="Verdana" panose="020B0604030504040204" pitchFamily="34" charset="0"/>
              </a:rPr>
              <a:t>They will notice differences in style, terminology and accuracy in an essay.</a:t>
            </a:r>
            <a:endParaRPr lang="en-IE" sz="2400" b="0" dirty="0">
              <a:solidFill>
                <a:schemeClr val="tx1">
                  <a:lumMod val="85000"/>
                  <a:lumOff val="15000"/>
                </a:schemeClr>
              </a:solidFill>
              <a:latin typeface="Verdana" panose="020B0604030504040204" pitchFamily="34" charset="0"/>
              <a:ea typeface="Verdana" panose="020B0604030504040204" pitchFamily="34" charset="0"/>
              <a:cs typeface="Calibri"/>
            </a:endParaRPr>
          </a:p>
          <a:p>
            <a:pPr>
              <a:lnSpc>
                <a:spcPct val="150000"/>
              </a:lnSpc>
            </a:pPr>
            <a:r>
              <a:rPr lang="en-GB" sz="2400" b="0" dirty="0">
                <a:solidFill>
                  <a:schemeClr val="tx1">
                    <a:lumMod val="85000"/>
                    <a:lumOff val="15000"/>
                  </a:schemeClr>
                </a:solidFill>
                <a:latin typeface="Verdana" panose="020B0604030504040204" pitchFamily="34" charset="0"/>
                <a:ea typeface="Verdana" panose="020B0604030504040204" pitchFamily="34" charset="0"/>
              </a:rPr>
              <a:t>Turnitin compares submitted work to a database of websites, articles, books and student papers.</a:t>
            </a:r>
            <a:endParaRPr lang="en-GB" sz="2400" b="0" dirty="0">
              <a:solidFill>
                <a:schemeClr val="tx1">
                  <a:lumMod val="85000"/>
                  <a:lumOff val="15000"/>
                </a:schemeClr>
              </a:solidFill>
              <a:latin typeface="Verdana" panose="020B0604030504040204" pitchFamily="34" charset="0"/>
              <a:ea typeface="Verdana" panose="020B0604030504040204" pitchFamily="34" charset="0"/>
              <a:cs typeface="Calibri"/>
            </a:endParaRPr>
          </a:p>
          <a:p>
            <a:endParaRPr lang="en-IE" dirty="0"/>
          </a:p>
        </p:txBody>
      </p:sp>
      <p:sp>
        <p:nvSpPr>
          <p:cNvPr id="2" name="Title 1"/>
          <p:cNvSpPr>
            <a:spLocks noGrp="1"/>
          </p:cNvSpPr>
          <p:nvPr>
            <p:ph type="title"/>
          </p:nvPr>
        </p:nvSpPr>
        <p:spPr>
          <a:xfrm>
            <a:off x="537378" y="267697"/>
            <a:ext cx="8352928" cy="576064"/>
          </a:xfrm>
        </p:spPr>
        <p:txBody>
          <a:bodyPr/>
          <a:lstStyle/>
          <a:p>
            <a:r>
              <a:rPr lang="en-IE" sz="3600" dirty="0">
                <a:latin typeface="Verdana Pro Semibold" panose="020B0704030504040204" pitchFamily="34" charset="0"/>
              </a:rPr>
              <a:t>How is plagiarism detected?</a:t>
            </a:r>
          </a:p>
        </p:txBody>
      </p:sp>
      <p:pic>
        <p:nvPicPr>
          <p:cNvPr id="4" name="Picture 3">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93990" y="2025446"/>
            <a:ext cx="3631949" cy="2286781"/>
          </a:xfrm>
          <a:prstGeom prst="rect">
            <a:avLst/>
          </a:prstGeom>
        </p:spPr>
      </p:pic>
    </p:spTree>
    <p:extLst>
      <p:ext uri="{BB962C8B-B14F-4D97-AF65-F5344CB8AC3E}">
        <p14:creationId xmlns:p14="http://schemas.microsoft.com/office/powerpoint/2010/main" val="39454748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057685" y="1906440"/>
            <a:ext cx="8076630" cy="3984923"/>
          </a:xfrm>
        </p:spPr>
        <p:txBody>
          <a:bodyPr vert="horz" lIns="0" tIns="0" rIns="0" bIns="0" rtlCol="0" anchor="t">
            <a:noAutofit/>
          </a:bodyPr>
          <a:lstStyle/>
          <a:p>
            <a:pPr>
              <a:lnSpc>
                <a:spcPct val="150000"/>
              </a:lnSpc>
            </a:pPr>
            <a:r>
              <a:rPr lang="en-IE" sz="2400" b="0" dirty="0">
                <a:solidFill>
                  <a:schemeClr val="tx2">
                    <a:lumMod val="75000"/>
                  </a:schemeClr>
                </a:solidFill>
                <a:latin typeface="Verdana Pro Semibold" panose="020B0704030504040204" pitchFamily="34" charset="0"/>
                <a:ea typeface="Verdana" panose="020B0604030504040204" pitchFamily="34" charset="0"/>
              </a:rPr>
              <a:t>Similarity score </a:t>
            </a:r>
            <a:r>
              <a:rPr lang="en-IE" sz="2400" b="0" dirty="0">
                <a:latin typeface="Verdana" panose="020B0604030504040204" pitchFamily="34" charset="0"/>
                <a:ea typeface="Verdana" panose="020B0604030504040204" pitchFamily="34" charset="0"/>
              </a:rPr>
              <a:t>is not a measure of plagiarism.</a:t>
            </a:r>
            <a:endParaRPr lang="en-IE" sz="2400" b="0" dirty="0">
              <a:latin typeface="Verdana" panose="020B0604030504040204" pitchFamily="34" charset="0"/>
              <a:ea typeface="Verdana" panose="020B0604030504040204" pitchFamily="34" charset="0"/>
              <a:cs typeface="Calibri"/>
            </a:endParaRPr>
          </a:p>
          <a:p>
            <a:pPr>
              <a:lnSpc>
                <a:spcPct val="150000"/>
              </a:lnSpc>
            </a:pPr>
            <a:r>
              <a:rPr lang="en-IE" sz="2400" b="0" dirty="0">
                <a:latin typeface="Verdana" panose="020B0604030504040204" pitchFamily="34" charset="0"/>
                <a:ea typeface="Verdana" panose="020B0604030504040204" pitchFamily="34" charset="0"/>
              </a:rPr>
              <a:t>A high similarity score might be satisfactory as long as you have made sure to cite all your references.</a:t>
            </a:r>
            <a:endParaRPr lang="en-IE" sz="2400" b="0" dirty="0">
              <a:latin typeface="Verdana" panose="020B0604030504040204" pitchFamily="34" charset="0"/>
              <a:ea typeface="Verdana" panose="020B0604030504040204" pitchFamily="34" charset="0"/>
              <a:cs typeface="Calibri"/>
            </a:endParaRPr>
          </a:p>
          <a:p>
            <a:pPr>
              <a:lnSpc>
                <a:spcPct val="150000"/>
              </a:lnSpc>
            </a:pPr>
            <a:r>
              <a:rPr lang="en-IE" sz="2400" b="0" dirty="0">
                <a:latin typeface="Verdana" panose="020B0604030504040204" pitchFamily="34" charset="0"/>
                <a:ea typeface="Verdana" panose="020B0604030504040204" pitchFamily="34" charset="0"/>
              </a:rPr>
              <a:t>You may have a low score but have been heavily paraphrasing other sources without citation.</a:t>
            </a:r>
          </a:p>
          <a:p>
            <a:endParaRPr lang="en-IE" sz="3048" b="0" dirty="0">
              <a:cs typeface="Calibri"/>
            </a:endParaRPr>
          </a:p>
          <a:p>
            <a:pPr marL="256411" indent="-256411"/>
            <a:endParaRPr lang="en-IE" sz="2400" dirty="0">
              <a:cs typeface="Calibri"/>
            </a:endParaRPr>
          </a:p>
          <a:p>
            <a:endParaRPr lang="en-IE" b="0" i="1" dirty="0"/>
          </a:p>
        </p:txBody>
      </p:sp>
      <p:sp>
        <p:nvSpPr>
          <p:cNvPr id="3" name="Title 2"/>
          <p:cNvSpPr>
            <a:spLocks noGrp="1"/>
          </p:cNvSpPr>
          <p:nvPr>
            <p:ph type="title"/>
          </p:nvPr>
        </p:nvSpPr>
        <p:spPr/>
        <p:txBody>
          <a:bodyPr/>
          <a:lstStyle/>
          <a:p>
            <a:r>
              <a:rPr lang="en-IE" sz="3600" dirty="0">
                <a:latin typeface="Verdana Pro Semibold" panose="020B0704030504040204" pitchFamily="34" charset="0"/>
              </a:rPr>
              <a:t>Turnitin similarity score</a:t>
            </a:r>
          </a:p>
        </p:txBody>
      </p:sp>
    </p:spTree>
    <p:extLst>
      <p:ext uri="{BB962C8B-B14F-4D97-AF65-F5344CB8AC3E}">
        <p14:creationId xmlns:p14="http://schemas.microsoft.com/office/powerpoint/2010/main" val="18787247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4" descr="Excelsior Online Writing Lab (OWL) website">
            <a:extLst>
              <a:ext uri="{FF2B5EF4-FFF2-40B4-BE49-F238E27FC236}">
                <a16:creationId xmlns:a16="http://schemas.microsoft.com/office/drawing/2014/main" id="{C3E5FFAD-F11A-9AFC-2369-671A66335821}"/>
              </a:ext>
            </a:extLst>
          </p:cNvPr>
          <p:cNvPicPr>
            <a:picLocks noChangeAspect="1"/>
          </p:cNvPicPr>
          <p:nvPr/>
        </p:nvPicPr>
        <p:blipFill>
          <a:blip r:embed="rId2"/>
          <a:stretch>
            <a:fillRect/>
          </a:stretch>
        </p:blipFill>
        <p:spPr>
          <a:xfrm>
            <a:off x="6096000" y="2587337"/>
            <a:ext cx="5455203" cy="3017238"/>
          </a:xfrm>
          <a:prstGeom prst="rect">
            <a:avLst/>
          </a:prstGeom>
        </p:spPr>
      </p:pic>
      <p:sp>
        <p:nvSpPr>
          <p:cNvPr id="2" name="Text Placeholder 1">
            <a:extLst>
              <a:ext uri="{FF2B5EF4-FFF2-40B4-BE49-F238E27FC236}">
                <a16:creationId xmlns:a16="http://schemas.microsoft.com/office/drawing/2014/main" id="{021A6801-F8D0-4F8C-DADF-7A8AA1991C8C}"/>
              </a:ext>
            </a:extLst>
          </p:cNvPr>
          <p:cNvSpPr>
            <a:spLocks noGrp="1"/>
          </p:cNvSpPr>
          <p:nvPr>
            <p:ph type="body" sz="quarter" idx="10"/>
          </p:nvPr>
        </p:nvSpPr>
        <p:spPr>
          <a:xfrm>
            <a:off x="731879" y="1524115"/>
            <a:ext cx="7886699" cy="826940"/>
          </a:xfrm>
        </p:spPr>
        <p:txBody>
          <a:bodyPr/>
          <a:lstStyle/>
          <a:p>
            <a:pPr>
              <a:lnSpc>
                <a:spcPct val="150000"/>
              </a:lnSpc>
            </a:pPr>
            <a:r>
              <a:rPr lang="en-IE" sz="2400" b="0" dirty="0">
                <a:solidFill>
                  <a:schemeClr val="tx2">
                    <a:lumMod val="75000"/>
                  </a:schemeClr>
                </a:solidFill>
                <a:latin typeface="Verdana Pro Semibold" panose="020B0704030504040204" pitchFamily="34" charset="0"/>
                <a:ea typeface="Verdana" panose="020B0604030504040204" pitchFamily="34" charset="0"/>
                <a:hlinkClick r:id="rId3">
                  <a:extLst>
                    <a:ext uri="{A12FA001-AC4F-418D-AE19-62706E023703}">
                      <ahyp:hlinkClr xmlns:ahyp="http://schemas.microsoft.com/office/drawing/2018/hyperlinkcolor" val="tx"/>
                    </a:ext>
                  </a:extLst>
                </a:hlinkClick>
              </a:rPr>
              <a:t>Downloadable infographic</a:t>
            </a:r>
            <a:r>
              <a:rPr lang="en-IE" sz="2400" b="0" dirty="0">
                <a:solidFill>
                  <a:schemeClr val="tx2">
                    <a:lumMod val="75000"/>
                  </a:schemeClr>
                </a:solidFill>
                <a:latin typeface="Verdana Pro Semibold" panose="020B0704030504040204" pitchFamily="34" charset="0"/>
                <a:ea typeface="Verdana" panose="020B0604030504040204" pitchFamily="34" charset="0"/>
              </a:rPr>
              <a:t> </a:t>
            </a:r>
            <a:r>
              <a:rPr lang="en-IE" sz="2400" b="0" dirty="0">
                <a:solidFill>
                  <a:schemeClr val="tx1">
                    <a:lumMod val="85000"/>
                    <a:lumOff val="15000"/>
                  </a:schemeClr>
                </a:solidFill>
                <a:latin typeface="Verdana" panose="020B0604030504040204" pitchFamily="34" charset="0"/>
                <a:ea typeface="Verdana" panose="020B0604030504040204" pitchFamily="34" charset="0"/>
              </a:rPr>
              <a:t>by Emily Myers, University of Connecticut</a:t>
            </a:r>
          </a:p>
          <a:p>
            <a:endParaRPr lang="en-IE" sz="3600" dirty="0"/>
          </a:p>
        </p:txBody>
      </p:sp>
      <p:sp>
        <p:nvSpPr>
          <p:cNvPr id="3" name="Title 2">
            <a:extLst>
              <a:ext uri="{FF2B5EF4-FFF2-40B4-BE49-F238E27FC236}">
                <a16:creationId xmlns:a16="http://schemas.microsoft.com/office/drawing/2014/main" id="{76524077-22CF-5619-8BB7-059793B71F86}"/>
              </a:ext>
            </a:extLst>
          </p:cNvPr>
          <p:cNvSpPr>
            <a:spLocks noGrp="1"/>
          </p:cNvSpPr>
          <p:nvPr>
            <p:ph type="title"/>
          </p:nvPr>
        </p:nvSpPr>
        <p:spPr>
          <a:xfrm>
            <a:off x="506810" y="304081"/>
            <a:ext cx="8034517" cy="576064"/>
          </a:xfrm>
        </p:spPr>
        <p:txBody>
          <a:bodyPr/>
          <a:lstStyle/>
          <a:p>
            <a:r>
              <a:rPr lang="en-IE" sz="3600" dirty="0">
                <a:latin typeface="Verdana Pro Semibold" panose="020B0704030504040204" pitchFamily="34" charset="0"/>
              </a:rPr>
              <a:t>useful resources </a:t>
            </a:r>
          </a:p>
        </p:txBody>
      </p:sp>
      <p:pic>
        <p:nvPicPr>
          <p:cNvPr id="7" name="Picture 6">
            <a:extLst>
              <a:ext uri="{FF2B5EF4-FFF2-40B4-BE49-F238E27FC236}">
                <a16:creationId xmlns:a16="http://schemas.microsoft.com/office/drawing/2014/main" id="{D3E291DA-EB4E-539B-909D-4B42D43164CF}"/>
              </a:ext>
            </a:extLst>
          </p:cNvPr>
          <p:cNvPicPr>
            <a:picLocks noChangeAspect="1"/>
          </p:cNvPicPr>
          <p:nvPr/>
        </p:nvPicPr>
        <p:blipFill>
          <a:blip r:embed="rId4"/>
          <a:stretch>
            <a:fillRect/>
          </a:stretch>
        </p:blipFill>
        <p:spPr>
          <a:xfrm rot="923428">
            <a:off x="8236465" y="1673238"/>
            <a:ext cx="3485270" cy="4299012"/>
          </a:xfrm>
          <a:prstGeom prst="rect">
            <a:avLst/>
          </a:prstGeom>
        </p:spPr>
      </p:pic>
      <p:sp>
        <p:nvSpPr>
          <p:cNvPr id="8" name="TextBox 7">
            <a:extLst>
              <a:ext uri="{FF2B5EF4-FFF2-40B4-BE49-F238E27FC236}">
                <a16:creationId xmlns:a16="http://schemas.microsoft.com/office/drawing/2014/main" id="{D190713B-4BF0-9FB7-FA8E-24B89CDAA6C7}"/>
              </a:ext>
            </a:extLst>
          </p:cNvPr>
          <p:cNvSpPr txBox="1"/>
          <p:nvPr/>
        </p:nvSpPr>
        <p:spPr>
          <a:xfrm>
            <a:off x="731879" y="2866185"/>
            <a:ext cx="6133713" cy="1125629"/>
          </a:xfrm>
          <a:prstGeom prst="rect">
            <a:avLst/>
          </a:prstGeom>
          <a:noFill/>
        </p:spPr>
        <p:txBody>
          <a:bodyPr wrap="square" rtlCol="0">
            <a:spAutoFit/>
          </a:bodyPr>
          <a:lstStyle/>
          <a:p>
            <a:pPr>
              <a:lnSpc>
                <a:spcPct val="150000"/>
              </a:lnSpc>
            </a:pPr>
            <a:r>
              <a:rPr lang="en-IE" sz="2400" dirty="0">
                <a:solidFill>
                  <a:schemeClr val="tx2">
                    <a:lumMod val="75000"/>
                  </a:schemeClr>
                </a:solidFill>
                <a:latin typeface="Verdana Pro Semibold" panose="020B0704030504040204" pitchFamily="34" charset="0"/>
                <a:ea typeface="Verdana" panose="020B0604030504040204" pitchFamily="34" charset="0"/>
                <a:hlinkClick r:id="rId5">
                  <a:extLst>
                    <a:ext uri="{A12FA001-AC4F-418D-AE19-62706E023703}">
                      <ahyp:hlinkClr xmlns:ahyp="http://schemas.microsoft.com/office/drawing/2018/hyperlinkcolor" val="tx"/>
                    </a:ext>
                  </a:extLst>
                </a:hlinkClick>
              </a:rPr>
              <a:t>How to Avoid Plagiarism </a:t>
            </a:r>
            <a:r>
              <a:rPr lang="en-IE" sz="2400" dirty="0">
                <a:solidFill>
                  <a:srgbClr val="000000"/>
                </a:solidFill>
                <a:latin typeface="Verdana" panose="020B0604030504040204" pitchFamily="34" charset="0"/>
                <a:ea typeface="Verdana" panose="020B0604030504040204" pitchFamily="34" charset="0"/>
                <a:hlinkClick r:id="rId5">
                  <a:extLst>
                    <a:ext uri="{A12FA001-AC4F-418D-AE19-62706E023703}">
                      <ahyp:hlinkClr xmlns:ahyp="http://schemas.microsoft.com/office/drawing/2018/hyperlinkcolor" val="tx"/>
                    </a:ext>
                  </a:extLst>
                </a:hlinkClick>
              </a:rPr>
              <a:t>video</a:t>
            </a:r>
            <a:r>
              <a:rPr lang="en-IE" sz="2400" dirty="0">
                <a:solidFill>
                  <a:schemeClr val="tx1">
                    <a:lumMod val="85000"/>
                    <a:lumOff val="15000"/>
                  </a:schemeClr>
                </a:solidFill>
                <a:latin typeface="Verdana" panose="020B0604030504040204" pitchFamily="34" charset="0"/>
                <a:ea typeface="Verdana" panose="020B0604030504040204" pitchFamily="34" charset="0"/>
              </a:rPr>
              <a:t>, Bainbridge State College</a:t>
            </a:r>
          </a:p>
        </p:txBody>
      </p:sp>
      <p:sp>
        <p:nvSpPr>
          <p:cNvPr id="5" name="TextBox 4">
            <a:extLst>
              <a:ext uri="{FF2B5EF4-FFF2-40B4-BE49-F238E27FC236}">
                <a16:creationId xmlns:a16="http://schemas.microsoft.com/office/drawing/2014/main" id="{A6061156-6B32-6DC5-5BB4-408FA565659C}"/>
              </a:ext>
            </a:extLst>
          </p:cNvPr>
          <p:cNvSpPr txBox="1"/>
          <p:nvPr/>
        </p:nvSpPr>
        <p:spPr>
          <a:xfrm>
            <a:off x="731879" y="4371862"/>
            <a:ext cx="5180548" cy="461665"/>
          </a:xfrm>
          <a:prstGeom prst="rect">
            <a:avLst/>
          </a:prstGeom>
          <a:noFill/>
        </p:spPr>
        <p:txBody>
          <a:bodyPr wrap="square" rtlCol="0">
            <a:spAutoFit/>
          </a:bodyPr>
          <a:lstStyle/>
          <a:p>
            <a:r>
              <a:rPr lang="en-IE" sz="2400" dirty="0">
                <a:solidFill>
                  <a:schemeClr val="tx2">
                    <a:lumMod val="75000"/>
                  </a:schemeClr>
                </a:solidFill>
                <a:latin typeface="Verdana Pro Semibold" panose="020B0704030504040204" pitchFamily="34" charset="0"/>
                <a:hlinkClick r:id="rId6">
                  <a:extLst>
                    <a:ext uri="{A12FA001-AC4F-418D-AE19-62706E023703}">
                      <ahyp:hlinkClr xmlns:ahyp="http://schemas.microsoft.com/office/drawing/2018/hyperlinkcolor" val="tx"/>
                    </a:ext>
                  </a:extLst>
                </a:hlinkClick>
              </a:rPr>
              <a:t>Excelsior Online Writing Lab</a:t>
            </a:r>
            <a:endParaRPr lang="en-IE" sz="2400" dirty="0">
              <a:solidFill>
                <a:schemeClr val="tx2">
                  <a:lumMod val="75000"/>
                </a:schemeClr>
              </a:solidFill>
              <a:latin typeface="Verdana Pro Semibold" panose="020B0704030504040204" pitchFamily="34" charset="0"/>
            </a:endParaRPr>
          </a:p>
        </p:txBody>
      </p:sp>
    </p:spTree>
    <p:extLst>
      <p:ext uri="{BB962C8B-B14F-4D97-AF65-F5344CB8AC3E}">
        <p14:creationId xmlns:p14="http://schemas.microsoft.com/office/powerpoint/2010/main" val="36513787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50708C-B998-32B7-678B-DC12C5D18966}"/>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35E11FB5-11BD-492B-FF31-73F941454843}"/>
              </a:ext>
            </a:extLst>
          </p:cNvPr>
          <p:cNvSpPr>
            <a:spLocks noGrp="1"/>
          </p:cNvSpPr>
          <p:nvPr>
            <p:ph type="body" sz="quarter" idx="12"/>
          </p:nvPr>
        </p:nvSpPr>
        <p:spPr>
          <a:xfrm>
            <a:off x="1118927" y="1954944"/>
            <a:ext cx="9696450" cy="1692265"/>
          </a:xfrm>
        </p:spPr>
        <p:txBody>
          <a:bodyPr lIns="91440" tIns="45720" rIns="91440" bIns="45720" anchor="t"/>
          <a:lstStyle/>
          <a:p>
            <a:pPr>
              <a:lnSpc>
                <a:spcPct val="150000"/>
              </a:lnSpc>
            </a:pPr>
            <a:r>
              <a:rPr lang="en-IE" sz="5400" b="0" dirty="0">
                <a:latin typeface="Verdana Pro Semibold"/>
                <a:ea typeface="Open Sans"/>
                <a:cs typeface="Calibri"/>
              </a:rPr>
              <a:t>Over to You!</a:t>
            </a:r>
            <a:endParaRPr lang="en-IE" sz="3600" b="0" dirty="0">
              <a:latin typeface="Verdana Pro Semibold"/>
            </a:endParaRPr>
          </a:p>
        </p:txBody>
      </p:sp>
    </p:spTree>
    <p:extLst>
      <p:ext uri="{BB962C8B-B14F-4D97-AF65-F5344CB8AC3E}">
        <p14:creationId xmlns:p14="http://schemas.microsoft.com/office/powerpoint/2010/main" val="4275773395"/>
      </p:ext>
    </p:extLst>
  </p:cSld>
  <p:clrMapOvr>
    <a:masterClrMapping/>
  </p:clrMapOvr>
  <mc:AlternateContent xmlns:mc="http://schemas.openxmlformats.org/markup-compatibility/2006" xmlns:p14="http://schemas.microsoft.com/office/powerpoint/2010/main">
    <mc:Choice Requires="p14">
      <p:transition p14:dur="0" advClick="0" advTm="8000"/>
    </mc:Choice>
    <mc:Fallback xmlns="">
      <p:transition advClick="0" advTm="800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64AE65C-E879-2705-DE44-2017A810B24F}"/>
              </a:ext>
            </a:extLst>
          </p:cNvPr>
          <p:cNvSpPr>
            <a:spLocks noGrp="1"/>
          </p:cNvSpPr>
          <p:nvPr>
            <p:ph type="body" sz="quarter" idx="10"/>
          </p:nvPr>
        </p:nvSpPr>
        <p:spPr>
          <a:xfrm>
            <a:off x="1937146" y="2454307"/>
            <a:ext cx="8317707" cy="766875"/>
          </a:xfrm>
        </p:spPr>
        <p:txBody>
          <a:bodyPr/>
          <a:lstStyle/>
          <a:p>
            <a:pPr>
              <a:lnSpc>
                <a:spcPct val="150000"/>
              </a:lnSpc>
            </a:pPr>
            <a:r>
              <a:rPr lang="en-GB" sz="3200" b="0" dirty="0">
                <a:solidFill>
                  <a:schemeClr val="tx2">
                    <a:lumMod val="75000"/>
                  </a:schemeClr>
                </a:solidFill>
                <a:latin typeface="Verdana Pro Semibold" panose="020B0704030504040204" pitchFamily="34" charset="0"/>
                <a:ea typeface="Verdana" panose="020B0604030504040204" pitchFamily="34" charset="0"/>
              </a:rPr>
              <a:t>Can you reuse parts of one of your own essays for a different class without citing the source? </a:t>
            </a:r>
          </a:p>
          <a:p>
            <a:endParaRPr lang="en-GB" sz="2400" b="0" dirty="0">
              <a:solidFill>
                <a:schemeClr val="tx1">
                  <a:lumMod val="85000"/>
                  <a:lumOff val="15000"/>
                </a:schemeClr>
              </a:solidFill>
            </a:endParaRPr>
          </a:p>
        </p:txBody>
      </p:sp>
      <p:sp>
        <p:nvSpPr>
          <p:cNvPr id="3" name="Title 2">
            <a:extLst>
              <a:ext uri="{FF2B5EF4-FFF2-40B4-BE49-F238E27FC236}">
                <a16:creationId xmlns:a16="http://schemas.microsoft.com/office/drawing/2014/main" id="{AED30F72-1AA9-B2A2-2C8A-B93D923544B9}"/>
              </a:ext>
            </a:extLst>
          </p:cNvPr>
          <p:cNvSpPr>
            <a:spLocks noGrp="1"/>
          </p:cNvSpPr>
          <p:nvPr>
            <p:ph type="title"/>
          </p:nvPr>
        </p:nvSpPr>
        <p:spPr>
          <a:xfrm>
            <a:off x="563959" y="265981"/>
            <a:ext cx="7904631" cy="576064"/>
          </a:xfrm>
        </p:spPr>
        <p:txBody>
          <a:bodyPr lIns="91440" tIns="45720" rIns="91440" bIns="45720" anchor="ctr"/>
          <a:lstStyle/>
          <a:p>
            <a:r>
              <a:rPr lang="en-GB" sz="3600" dirty="0">
                <a:latin typeface="Verdana Pro Semibold" panose="020B0704030504040204" pitchFamily="34" charset="0"/>
                <a:ea typeface="Verdana" panose="020B0604030504040204" pitchFamily="34" charset="0"/>
              </a:rPr>
              <a:t>Quoting from your own work</a:t>
            </a:r>
            <a:endParaRPr lang="en-IE" sz="3600" dirty="0">
              <a:latin typeface="Verdana Pro Semibold" panose="020B0704030504040204" pitchFamily="34" charset="0"/>
              <a:ea typeface="Verdana" panose="020B0604030504040204" pitchFamily="34" charset="0"/>
            </a:endParaRPr>
          </a:p>
        </p:txBody>
      </p:sp>
    </p:spTree>
    <p:extLst>
      <p:ext uri="{BB962C8B-B14F-4D97-AF65-F5344CB8AC3E}">
        <p14:creationId xmlns:p14="http://schemas.microsoft.com/office/powerpoint/2010/main" val="22865585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5E671B-FD04-48D4-7891-98B9A8E0470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B0F3940-84B2-ECE2-BEE6-C63ECD737E66}"/>
              </a:ext>
            </a:extLst>
          </p:cNvPr>
          <p:cNvSpPr>
            <a:spLocks noGrp="1"/>
          </p:cNvSpPr>
          <p:nvPr>
            <p:ph type="title"/>
          </p:nvPr>
        </p:nvSpPr>
        <p:spPr>
          <a:xfrm>
            <a:off x="563959" y="265981"/>
            <a:ext cx="7904631" cy="576064"/>
          </a:xfrm>
        </p:spPr>
        <p:txBody>
          <a:bodyPr lIns="91440" tIns="45720" rIns="91440" bIns="45720" anchor="ctr"/>
          <a:lstStyle/>
          <a:p>
            <a:r>
              <a:rPr lang="en-GB" sz="3600" dirty="0">
                <a:latin typeface="Verdana Pro Semibold" panose="020B0704030504040204" pitchFamily="34" charset="0"/>
                <a:ea typeface="Verdana" panose="020B0604030504040204" pitchFamily="34" charset="0"/>
              </a:rPr>
              <a:t>Any questions?</a:t>
            </a:r>
            <a:endParaRPr lang="en-IE" sz="3600" dirty="0">
              <a:latin typeface="Verdana Pro Semibold" panose="020B0704030504040204" pitchFamily="34" charset="0"/>
              <a:ea typeface="Verdana" panose="020B0604030504040204" pitchFamily="34" charset="0"/>
            </a:endParaRPr>
          </a:p>
        </p:txBody>
      </p:sp>
      <p:pic>
        <p:nvPicPr>
          <p:cNvPr id="9" name="Picture 8" descr="3D black question marks with one yellow question mark">
            <a:extLst>
              <a:ext uri="{FF2B5EF4-FFF2-40B4-BE49-F238E27FC236}">
                <a16:creationId xmlns:a16="http://schemas.microsoft.com/office/drawing/2014/main" id="{C893B9F9-A517-D6B2-4054-DDD346E90DA6}"/>
              </a:ext>
            </a:extLst>
          </p:cNvPr>
          <p:cNvPicPr>
            <a:picLocks noChangeAspect="1"/>
          </p:cNvPicPr>
          <p:nvPr/>
        </p:nvPicPr>
        <p:blipFill>
          <a:blip r:embed="rId2" cstate="print">
            <a:extLst>
              <a:ext uri="{28A0092B-C50C-407E-A947-70E740481C1C}">
                <a14:useLocalDpi xmlns:a14="http://schemas.microsoft.com/office/drawing/2010/main" val="0"/>
              </a:ext>
            </a:extLst>
          </a:blip>
          <a:srcRect l="9436" r="5077" b="-214"/>
          <a:stretch>
            <a:fillRect/>
          </a:stretch>
        </p:blipFill>
        <p:spPr>
          <a:xfrm>
            <a:off x="-60960" y="1267460"/>
            <a:ext cx="12252008" cy="5245099"/>
          </a:xfrm>
          <a:prstGeom prst="rect">
            <a:avLst/>
          </a:prstGeom>
        </p:spPr>
      </p:pic>
    </p:spTree>
    <p:extLst>
      <p:ext uri="{BB962C8B-B14F-4D97-AF65-F5344CB8AC3E}">
        <p14:creationId xmlns:p14="http://schemas.microsoft.com/office/powerpoint/2010/main" val="33214190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ABF182-0E5E-80F3-F194-6825296F36B9}"/>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C646C608-9ACE-9716-0CF4-2B8F8B5239E6}"/>
              </a:ext>
            </a:extLst>
          </p:cNvPr>
          <p:cNvSpPr>
            <a:spLocks noGrp="1"/>
          </p:cNvSpPr>
          <p:nvPr>
            <p:ph type="body" sz="quarter" idx="12"/>
          </p:nvPr>
        </p:nvSpPr>
        <p:spPr>
          <a:xfrm>
            <a:off x="1118927" y="1954944"/>
            <a:ext cx="9696450" cy="1692265"/>
          </a:xfrm>
        </p:spPr>
        <p:txBody>
          <a:bodyPr lIns="91440" tIns="45720" rIns="91440" bIns="45720" anchor="t"/>
          <a:lstStyle/>
          <a:p>
            <a:pPr>
              <a:lnSpc>
                <a:spcPct val="150000"/>
              </a:lnSpc>
            </a:pPr>
            <a:r>
              <a:rPr lang="en-IE" sz="5400" b="0" dirty="0">
                <a:latin typeface="Verdana Pro Semibold"/>
                <a:ea typeface="Open Sans"/>
                <a:cs typeface="Calibri"/>
              </a:rPr>
              <a:t>Referencing Styles</a:t>
            </a:r>
          </a:p>
          <a:p>
            <a:pPr>
              <a:lnSpc>
                <a:spcPct val="150000"/>
              </a:lnSpc>
            </a:pPr>
            <a:r>
              <a:rPr lang="en-IE" sz="4800" b="0" dirty="0">
                <a:latin typeface="Verdana Pro Semibold"/>
                <a:ea typeface="Open Sans"/>
                <a:cs typeface="Calibri"/>
              </a:rPr>
              <a:t>(also called ‘Citation Styles’)</a:t>
            </a:r>
            <a:endParaRPr lang="en-IE" sz="4800" b="0" dirty="0">
              <a:latin typeface="Verdana Pro Semibold"/>
            </a:endParaRPr>
          </a:p>
        </p:txBody>
      </p:sp>
    </p:spTree>
    <p:extLst>
      <p:ext uri="{BB962C8B-B14F-4D97-AF65-F5344CB8AC3E}">
        <p14:creationId xmlns:p14="http://schemas.microsoft.com/office/powerpoint/2010/main" val="581266382"/>
      </p:ext>
    </p:extLst>
  </p:cSld>
  <p:clrMapOvr>
    <a:masterClrMapping/>
  </p:clrMapOvr>
  <mc:AlternateContent xmlns:mc="http://schemas.openxmlformats.org/markup-compatibility/2006" xmlns:p14="http://schemas.microsoft.com/office/powerpoint/2010/main">
    <mc:Choice Requires="p14">
      <p:transition p14:dur="0" advClick="0" advTm="8000"/>
    </mc:Choice>
    <mc:Fallback xmlns="">
      <p:transition advClick="0" advTm="800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25115FF-AE51-E8EF-F60E-07BE97D1A783}"/>
              </a:ext>
            </a:extLst>
          </p:cNvPr>
          <p:cNvSpPr>
            <a:spLocks noGrp="1"/>
          </p:cNvSpPr>
          <p:nvPr>
            <p:ph type="body" sz="quarter" idx="10"/>
          </p:nvPr>
        </p:nvSpPr>
        <p:spPr>
          <a:xfrm>
            <a:off x="559677" y="1694278"/>
            <a:ext cx="4610100" cy="4040188"/>
          </a:xfrm>
        </p:spPr>
        <p:txBody>
          <a:bodyPr/>
          <a:lstStyle/>
          <a:p>
            <a:pPr marL="457200" lvl="0" indent="-457200">
              <a:buFont typeface="+mj-lt"/>
              <a:buAutoNum type="arabicPeriod"/>
            </a:pPr>
            <a:r>
              <a:rPr lang="en-IE" sz="2400" b="0" dirty="0">
                <a:latin typeface="Verdana" panose="020B0604030504040204" pitchFamily="34" charset="0"/>
                <a:ea typeface="Verdana" panose="020B0604030504040204" pitchFamily="34" charset="0"/>
              </a:rPr>
              <a:t>‘Harvard’</a:t>
            </a:r>
          </a:p>
          <a:p>
            <a:pPr marL="457200" lvl="0" indent="-457200">
              <a:buFont typeface="+mj-lt"/>
              <a:buAutoNum type="arabicPeriod"/>
            </a:pPr>
            <a:r>
              <a:rPr lang="en-IE" sz="2400" b="0" dirty="0">
                <a:latin typeface="Verdana" panose="020B0604030504040204" pitchFamily="34" charset="0"/>
                <a:ea typeface="Verdana" panose="020B0604030504040204" pitchFamily="34" charset="0"/>
              </a:rPr>
              <a:t>APA</a:t>
            </a:r>
          </a:p>
          <a:p>
            <a:pPr marL="457200" lvl="0" indent="-457200">
              <a:buFont typeface="+mj-lt"/>
              <a:buAutoNum type="arabicPeriod"/>
            </a:pPr>
            <a:r>
              <a:rPr lang="en-IE" sz="2400" b="0" dirty="0">
                <a:latin typeface="Verdana" panose="020B0604030504040204" pitchFamily="34" charset="0"/>
                <a:ea typeface="Verdana" panose="020B0604030504040204" pitchFamily="34" charset="0"/>
              </a:rPr>
              <a:t>Vancouver</a:t>
            </a:r>
          </a:p>
          <a:p>
            <a:pPr marL="457200" lvl="0" indent="-457200">
              <a:buFont typeface="+mj-lt"/>
              <a:buAutoNum type="arabicPeriod"/>
            </a:pPr>
            <a:r>
              <a:rPr lang="en-IE" sz="2400" b="0" dirty="0">
                <a:latin typeface="Verdana" panose="020B0604030504040204" pitchFamily="34" charset="0"/>
                <a:ea typeface="Verdana" panose="020B0604030504040204" pitchFamily="34" charset="0"/>
              </a:rPr>
              <a:t>Chicago</a:t>
            </a:r>
          </a:p>
          <a:p>
            <a:pPr marL="457200" lvl="0" indent="-457200">
              <a:buFont typeface="+mj-lt"/>
              <a:buAutoNum type="arabicPeriod"/>
            </a:pPr>
            <a:r>
              <a:rPr lang="en-IE" sz="2400" b="0" dirty="0">
                <a:latin typeface="Verdana" panose="020B0604030504040204" pitchFamily="34" charset="0"/>
                <a:ea typeface="Verdana" panose="020B0604030504040204" pitchFamily="34" charset="0"/>
              </a:rPr>
              <a:t>Irish Historical Studies</a:t>
            </a:r>
          </a:p>
          <a:p>
            <a:pPr marL="457200" lvl="0" indent="-457200">
              <a:buFont typeface="+mj-lt"/>
              <a:buAutoNum type="arabicPeriod"/>
            </a:pPr>
            <a:r>
              <a:rPr lang="en-IE" sz="2400" b="0" dirty="0">
                <a:latin typeface="Verdana" panose="020B0604030504040204" pitchFamily="34" charset="0"/>
                <a:ea typeface="Verdana" panose="020B0604030504040204" pitchFamily="34" charset="0"/>
              </a:rPr>
              <a:t>Any you like</a:t>
            </a:r>
          </a:p>
          <a:p>
            <a:pPr marL="457200" lvl="0" indent="-457200">
              <a:buFont typeface="+mj-lt"/>
              <a:buAutoNum type="arabicPeriod"/>
            </a:pPr>
            <a:r>
              <a:rPr lang="en-IE" sz="2400" b="0" dirty="0">
                <a:latin typeface="Verdana" panose="020B0604030504040204" pitchFamily="34" charset="0"/>
                <a:ea typeface="Verdana" panose="020B0604030504040204" pitchFamily="34" charset="0"/>
              </a:rPr>
              <a:t>Another</a:t>
            </a:r>
          </a:p>
          <a:p>
            <a:pPr marL="457200" indent="-457200">
              <a:buFont typeface="+mj-lt"/>
              <a:buAutoNum type="arabicPeriod"/>
            </a:pPr>
            <a:r>
              <a:rPr lang="en-IE" sz="2400" b="0" dirty="0">
                <a:latin typeface="Verdana" panose="020B0604030504040204" pitchFamily="34" charset="0"/>
                <a:ea typeface="Verdana" panose="020B0604030504040204" pitchFamily="34" charset="0"/>
              </a:rPr>
              <a:t>Don’t know</a:t>
            </a:r>
          </a:p>
          <a:p>
            <a:pPr marL="457200" lvl="0" indent="-457200">
              <a:buFont typeface="+mj-lt"/>
              <a:buAutoNum type="arabicPeriod"/>
            </a:pPr>
            <a:endParaRPr lang="en-IE" dirty="0"/>
          </a:p>
        </p:txBody>
      </p:sp>
      <p:sp>
        <p:nvSpPr>
          <p:cNvPr id="3" name="Title 2">
            <a:extLst>
              <a:ext uri="{FF2B5EF4-FFF2-40B4-BE49-F238E27FC236}">
                <a16:creationId xmlns:a16="http://schemas.microsoft.com/office/drawing/2014/main" id="{86A50C0C-710B-9EA9-0F9D-2ADA667703E5}"/>
              </a:ext>
            </a:extLst>
          </p:cNvPr>
          <p:cNvSpPr>
            <a:spLocks noGrp="1"/>
          </p:cNvSpPr>
          <p:nvPr>
            <p:ph type="title"/>
          </p:nvPr>
        </p:nvSpPr>
        <p:spPr/>
        <p:txBody>
          <a:bodyPr/>
          <a:lstStyle/>
          <a:p>
            <a:r>
              <a:rPr lang="en-US" sz="3600" b="0" dirty="0">
                <a:latin typeface="Verdana Pro Semibold" panose="020B0704030504040204" pitchFamily="34" charset="0"/>
              </a:rPr>
              <a:t>Which referencing style have you been told to use?</a:t>
            </a:r>
            <a:endParaRPr lang="en-IE" sz="3600" b="0" dirty="0">
              <a:latin typeface="Verdana Pro Semibold" panose="020B0704030504040204" pitchFamily="34" charset="0"/>
            </a:endParaRPr>
          </a:p>
        </p:txBody>
      </p:sp>
      <p:pic>
        <p:nvPicPr>
          <p:cNvPr id="8" name="Picture 7" descr="Doubtful man in pink background">
            <a:extLst>
              <a:ext uri="{FF2B5EF4-FFF2-40B4-BE49-F238E27FC236}">
                <a16:creationId xmlns:a16="http://schemas.microsoft.com/office/drawing/2014/main" id="{B8D8DA9C-B2A2-8B91-D978-8B297B4EBD1D}"/>
              </a:ext>
            </a:extLst>
          </p:cNvPr>
          <p:cNvPicPr>
            <a:picLocks noChangeAspect="1"/>
          </p:cNvPicPr>
          <p:nvPr/>
        </p:nvPicPr>
        <p:blipFill>
          <a:blip r:embed="rId2" cstate="print">
            <a:extLst>
              <a:ext uri="{28A0092B-C50C-407E-A947-70E740481C1C}">
                <a14:useLocalDpi xmlns:a14="http://schemas.microsoft.com/office/drawing/2010/main" val="0"/>
              </a:ext>
            </a:extLst>
          </a:blip>
          <a:srcRect l="8004" t="-200" r="-2401" b="200"/>
          <a:stretch>
            <a:fillRect/>
          </a:stretch>
        </p:blipFill>
        <p:spPr>
          <a:xfrm>
            <a:off x="4939856" y="1249382"/>
            <a:ext cx="7440723" cy="5254942"/>
          </a:xfrm>
          <a:prstGeom prst="rect">
            <a:avLst/>
          </a:prstGeom>
        </p:spPr>
      </p:pic>
    </p:spTree>
    <p:extLst>
      <p:ext uri="{BB962C8B-B14F-4D97-AF65-F5344CB8AC3E}">
        <p14:creationId xmlns:p14="http://schemas.microsoft.com/office/powerpoint/2010/main" val="7281730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xfrm>
            <a:off x="695202" y="1408906"/>
            <a:ext cx="10813307" cy="4040188"/>
          </a:xfrm>
        </p:spPr>
        <p:txBody>
          <a:bodyPr/>
          <a:lstStyle/>
          <a:p>
            <a:pPr>
              <a:lnSpc>
                <a:spcPct val="150000"/>
              </a:lnSpc>
            </a:pPr>
            <a:r>
              <a:rPr lang="en-IE" sz="2400" b="0" dirty="0">
                <a:latin typeface="Verdana" panose="020B0604030504040204" pitchFamily="34" charset="0"/>
                <a:ea typeface="Verdana" panose="020B0604030504040204" pitchFamily="34" charset="0"/>
              </a:rPr>
              <a:t>Guides for each style tell you: </a:t>
            </a:r>
          </a:p>
          <a:p>
            <a:pPr marL="363538" indent="-363538">
              <a:lnSpc>
                <a:spcPct val="150000"/>
              </a:lnSpc>
              <a:buFont typeface="Arial" panose="020B0604020202020204" pitchFamily="34" charset="0"/>
              <a:buChar char="•"/>
            </a:pPr>
            <a:r>
              <a:rPr lang="en-IE" sz="2400" b="0" dirty="0">
                <a:latin typeface="Verdana" panose="020B0604030504040204" pitchFamily="34" charset="0"/>
                <a:ea typeface="Verdana" panose="020B0604030504040204" pitchFamily="34" charset="0"/>
              </a:rPr>
              <a:t>how to format the references</a:t>
            </a:r>
          </a:p>
          <a:p>
            <a:pPr marL="342900" indent="-342900">
              <a:lnSpc>
                <a:spcPct val="150000"/>
              </a:lnSpc>
              <a:buFont typeface="Arial" panose="020B0604020202020204" pitchFamily="34" charset="0"/>
              <a:buChar char="•"/>
            </a:pPr>
            <a:r>
              <a:rPr lang="en-IE" sz="2400" b="0" dirty="0">
                <a:latin typeface="Verdana" panose="020B0604030504040204" pitchFamily="34" charset="0"/>
                <a:ea typeface="Verdana" panose="020B0604030504040204" pitchFamily="34" charset="0"/>
              </a:rPr>
              <a:t>which order to present the bibliographic information </a:t>
            </a:r>
          </a:p>
          <a:p>
            <a:pPr marL="342900" indent="-342900">
              <a:lnSpc>
                <a:spcPct val="150000"/>
              </a:lnSpc>
              <a:buFont typeface="Arial" panose="020B0604020202020204" pitchFamily="34" charset="0"/>
              <a:buChar char="•"/>
            </a:pPr>
            <a:r>
              <a:rPr lang="en-IE" sz="2400" b="0" dirty="0">
                <a:latin typeface="Verdana" panose="020B0604030504040204" pitchFamily="34" charset="0"/>
                <a:ea typeface="Verdana" panose="020B0604030504040204" pitchFamily="34" charset="0"/>
              </a:rPr>
              <a:t>how to use punctuation, capitalisation, italics, etc.</a:t>
            </a:r>
          </a:p>
          <a:p>
            <a:pPr>
              <a:lnSpc>
                <a:spcPct val="150000"/>
              </a:lnSpc>
            </a:pPr>
            <a:r>
              <a:rPr lang="en-IE" sz="2400" b="0" dirty="0">
                <a:latin typeface="Verdana" panose="020B0604030504040204" pitchFamily="34" charset="0"/>
                <a:ea typeface="Verdana" panose="020B0604030504040204" pitchFamily="34" charset="0"/>
              </a:rPr>
              <a:t>Different rules apply to different formats of sources (journal articles, books with one/several author(s), chapters in edited books, webpages, reports, films, YouTube videos, e-mails, etc.)</a:t>
            </a:r>
          </a:p>
          <a:p>
            <a:endParaRPr lang="en-IE" dirty="0"/>
          </a:p>
        </p:txBody>
      </p:sp>
      <p:sp>
        <p:nvSpPr>
          <p:cNvPr id="2" name="Title 1"/>
          <p:cNvSpPr>
            <a:spLocks noGrp="1"/>
          </p:cNvSpPr>
          <p:nvPr>
            <p:ph type="title"/>
          </p:nvPr>
        </p:nvSpPr>
        <p:spPr/>
        <p:txBody>
          <a:bodyPr/>
          <a:lstStyle/>
          <a:p>
            <a:r>
              <a:rPr lang="en-IE" sz="4800" dirty="0"/>
              <a:t>Citation styles</a:t>
            </a:r>
          </a:p>
        </p:txBody>
      </p:sp>
    </p:spTree>
    <p:extLst>
      <p:ext uri="{BB962C8B-B14F-4D97-AF65-F5344CB8AC3E}">
        <p14:creationId xmlns:p14="http://schemas.microsoft.com/office/powerpoint/2010/main" val="26938352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A0BCC80-D90D-2A8A-A132-F82176087271}"/>
              </a:ext>
            </a:extLst>
          </p:cNvPr>
          <p:cNvSpPr>
            <a:spLocks noGrp="1"/>
          </p:cNvSpPr>
          <p:nvPr>
            <p:ph type="title"/>
          </p:nvPr>
        </p:nvSpPr>
        <p:spPr/>
        <p:txBody>
          <a:bodyPr lIns="91440" tIns="45720" rIns="91440" bIns="45720" anchor="ctr"/>
          <a:lstStyle/>
          <a:p>
            <a:r>
              <a:rPr lang="en-US" sz="3600" b="0" dirty="0">
                <a:latin typeface="Verdana Pro Semibold" panose="020B0704030504040204" pitchFamily="34" charset="0"/>
                <a:ea typeface="Calibri"/>
                <a:cs typeface="Calibri"/>
              </a:rPr>
              <a:t>Style guides in </a:t>
            </a:r>
            <a:r>
              <a:rPr lang="en-US" sz="3600" b="0" dirty="0" err="1">
                <a:latin typeface="Verdana Pro Semibold" panose="020B0704030504040204" pitchFamily="34" charset="0"/>
                <a:ea typeface="Calibri"/>
                <a:cs typeface="Calibri"/>
              </a:rPr>
              <a:t>tcd</a:t>
            </a:r>
            <a:r>
              <a:rPr lang="en-US" sz="3600" b="0" dirty="0">
                <a:latin typeface="Verdana Pro Semibold" panose="020B0704030504040204" pitchFamily="34" charset="0"/>
                <a:ea typeface="Calibri"/>
                <a:cs typeface="Calibri"/>
              </a:rPr>
              <a:t> library</a:t>
            </a:r>
            <a:endParaRPr lang="en-US" sz="3600" b="0" dirty="0">
              <a:latin typeface="Verdana Pro Semibold" panose="020B0704030504040204" pitchFamily="34" charset="0"/>
            </a:endParaRPr>
          </a:p>
        </p:txBody>
      </p:sp>
      <p:pic>
        <p:nvPicPr>
          <p:cNvPr id="4" name="Picture 3" descr="A book cover with colorful squares&#10;&#10;AI-generated content may be incorrect.">
            <a:extLst>
              <a:ext uri="{FF2B5EF4-FFF2-40B4-BE49-F238E27FC236}">
                <a16:creationId xmlns:a16="http://schemas.microsoft.com/office/drawing/2014/main" id="{2D15DB92-E01C-EC11-4B3B-25B1FA78EF2C}"/>
              </a:ext>
            </a:extLst>
          </p:cNvPr>
          <p:cNvPicPr>
            <a:picLocks noChangeAspect="1"/>
          </p:cNvPicPr>
          <p:nvPr/>
        </p:nvPicPr>
        <p:blipFill>
          <a:blip r:embed="rId3"/>
          <a:stretch>
            <a:fillRect/>
          </a:stretch>
        </p:blipFill>
        <p:spPr>
          <a:xfrm rot="20983620">
            <a:off x="2226551" y="1745253"/>
            <a:ext cx="2733675" cy="3886200"/>
          </a:xfrm>
          <a:prstGeom prst="rect">
            <a:avLst/>
          </a:prstGeom>
        </p:spPr>
      </p:pic>
      <p:pic>
        <p:nvPicPr>
          <p:cNvPr id="5" name="Picture 4" descr="A book cover with rainbow colors&#10;&#10;AI-generated content may be incorrect.">
            <a:extLst>
              <a:ext uri="{FF2B5EF4-FFF2-40B4-BE49-F238E27FC236}">
                <a16:creationId xmlns:a16="http://schemas.microsoft.com/office/drawing/2014/main" id="{EA183C1F-E1EA-2B8E-4FEB-D9E072A47581}"/>
              </a:ext>
            </a:extLst>
          </p:cNvPr>
          <p:cNvPicPr>
            <a:picLocks noChangeAspect="1"/>
          </p:cNvPicPr>
          <p:nvPr/>
        </p:nvPicPr>
        <p:blipFill>
          <a:blip r:embed="rId4"/>
          <a:srcRect l="2247" t="3927" b="1804"/>
          <a:stretch>
            <a:fillRect/>
          </a:stretch>
        </p:blipFill>
        <p:spPr>
          <a:xfrm rot="181884">
            <a:off x="4853251" y="1385313"/>
            <a:ext cx="2842948" cy="3983723"/>
          </a:xfrm>
          <a:prstGeom prst="rect">
            <a:avLst/>
          </a:prstGeom>
        </p:spPr>
      </p:pic>
      <p:sp>
        <p:nvSpPr>
          <p:cNvPr id="8" name="TextBox 7">
            <a:extLst>
              <a:ext uri="{FF2B5EF4-FFF2-40B4-BE49-F238E27FC236}">
                <a16:creationId xmlns:a16="http://schemas.microsoft.com/office/drawing/2014/main" id="{CA94FF09-FE98-232B-C26A-2E009F726D2B}"/>
              </a:ext>
            </a:extLst>
          </p:cNvPr>
          <p:cNvSpPr txBox="1"/>
          <p:nvPr/>
        </p:nvSpPr>
        <p:spPr>
          <a:xfrm>
            <a:off x="231236" y="4845627"/>
            <a:ext cx="3668486" cy="13542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Calibri"/>
              </a:rPr>
              <a:t>Boland Library </a:t>
            </a:r>
            <a:r>
              <a:rPr kumimoji="0" lang="en-US" sz="140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a:rPr>
              <a:t> </a:t>
            </a:r>
            <a:endParaRPr kumimoji="0" lang="en-US" sz="140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Calibri"/>
              </a:rPr>
              <a:t>2nd Floor </a:t>
            </a:r>
            <a:r>
              <a:rPr kumimoji="0" lang="en-US" sz="140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a:rPr>
              <a:t> </a:t>
            </a:r>
            <a:endParaRPr kumimoji="0" lang="en-US" sz="140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Calibri"/>
              </a:rPr>
              <a:t>LEN 150 L492*6;1 </a:t>
            </a:r>
            <a:r>
              <a:rPr kumimoji="0" lang="en-US" sz="180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a:rPr>
              <a:t> </a:t>
            </a:r>
            <a:endParaRPr kumimoji="0" lang="en-US" sz="180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Calibri"/>
              <a:cs typeface="Calibri"/>
            </a:endParaRPr>
          </a:p>
        </p:txBody>
      </p:sp>
      <p:sp>
        <p:nvSpPr>
          <p:cNvPr id="9" name="TextBox 8">
            <a:extLst>
              <a:ext uri="{FF2B5EF4-FFF2-40B4-BE49-F238E27FC236}">
                <a16:creationId xmlns:a16="http://schemas.microsoft.com/office/drawing/2014/main" id="{0C91998C-3FDE-242F-DF16-5A80E2D2F1C1}"/>
              </a:ext>
            </a:extLst>
          </p:cNvPr>
          <p:cNvSpPr txBox="1"/>
          <p:nvPr/>
        </p:nvSpPr>
        <p:spPr>
          <a:xfrm>
            <a:off x="5407331" y="5441421"/>
            <a:ext cx="1734788"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i="0" u="none" strike="noStrike" kern="1200" cap="none" spc="0" normalizeH="0" baseline="0" noProof="0">
                <a:ln>
                  <a:noFill/>
                </a:ln>
                <a:solidFill>
                  <a:prstClr val="black"/>
                </a:solidFill>
                <a:effectLst/>
                <a:uLnTx/>
                <a:uFillTx/>
                <a:latin typeface="Verdana" panose="020B0604030504040204" pitchFamily="34" charset="0"/>
                <a:ea typeface="Verdana" panose="020B0604030504040204" pitchFamily="34" charset="0"/>
              </a:rPr>
              <a:t>Ussher Library</a:t>
            </a:r>
            <a:endParaRPr kumimoji="0" lang="en-US" sz="140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1st Floor </a:t>
            </a:r>
            <a:endParaRPr kumimoji="0" lang="en-US" sz="140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REF 808 P34*6 </a:t>
            </a:r>
            <a:r>
              <a:rPr kumimoji="0" lang="en-US" sz="1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	</a:t>
            </a:r>
            <a:endParaRPr kumimoji="0" lang="en-US" sz="1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Calibri"/>
            </a:endParaRPr>
          </a:p>
        </p:txBody>
      </p:sp>
    </p:spTree>
    <p:extLst>
      <p:ext uri="{BB962C8B-B14F-4D97-AF65-F5344CB8AC3E}">
        <p14:creationId xmlns:p14="http://schemas.microsoft.com/office/powerpoint/2010/main" val="35638251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xfrm>
            <a:off x="2438400" y="1477537"/>
            <a:ext cx="7315200" cy="3902926"/>
          </a:xfrm>
        </p:spPr>
        <p:txBody>
          <a:bodyPr/>
          <a:lstStyle/>
          <a:p>
            <a:pPr>
              <a:lnSpc>
                <a:spcPct val="150000"/>
              </a:lnSpc>
            </a:pPr>
            <a:r>
              <a:rPr lang="en-IE" sz="2400" b="0" dirty="0">
                <a:solidFill>
                  <a:schemeClr val="tx1">
                    <a:lumMod val="85000"/>
                    <a:lumOff val="15000"/>
                  </a:schemeClr>
                </a:solidFill>
                <a:latin typeface="Verdana" panose="020B0604030504040204" pitchFamily="34" charset="0"/>
                <a:ea typeface="Verdana" panose="020B0604030504040204" pitchFamily="34" charset="0"/>
              </a:rPr>
              <a:t>Most are based on one of three broad types:</a:t>
            </a:r>
          </a:p>
          <a:p>
            <a:pPr marL="571500" indent="-571500">
              <a:lnSpc>
                <a:spcPct val="150000"/>
              </a:lnSpc>
              <a:buFont typeface="Arial" panose="020B0604020202020204" pitchFamily="34" charset="0"/>
              <a:buChar char="•"/>
            </a:pPr>
            <a:r>
              <a:rPr lang="en-IE" sz="2400" b="0" dirty="0">
                <a:solidFill>
                  <a:schemeClr val="tx2">
                    <a:lumMod val="75000"/>
                  </a:schemeClr>
                </a:solidFill>
                <a:latin typeface="Verdana Pro Semibold" panose="020B0704030504040204" pitchFamily="34" charset="0"/>
                <a:ea typeface="Verdana" panose="020B0604030504040204" pitchFamily="34" charset="0"/>
              </a:rPr>
              <a:t>Parenthetical/Inline</a:t>
            </a:r>
          </a:p>
          <a:p>
            <a:pPr marL="571500" indent="-571500">
              <a:lnSpc>
                <a:spcPct val="150000"/>
              </a:lnSpc>
              <a:buFont typeface="Arial" panose="020B0604020202020204" pitchFamily="34" charset="0"/>
              <a:buChar char="•"/>
            </a:pPr>
            <a:r>
              <a:rPr lang="en-IE" sz="2400" b="0" dirty="0">
                <a:solidFill>
                  <a:schemeClr val="tx2">
                    <a:lumMod val="75000"/>
                  </a:schemeClr>
                </a:solidFill>
                <a:latin typeface="Verdana Pro Semibold" panose="020B0704030504040204" pitchFamily="34" charset="0"/>
                <a:ea typeface="Verdana" panose="020B0604030504040204" pitchFamily="34" charset="0"/>
              </a:rPr>
              <a:t>Numbered</a:t>
            </a:r>
          </a:p>
          <a:p>
            <a:pPr marL="571500" indent="-571500">
              <a:lnSpc>
                <a:spcPct val="150000"/>
              </a:lnSpc>
              <a:buFont typeface="Arial" panose="020B0604020202020204" pitchFamily="34" charset="0"/>
              <a:buChar char="•"/>
            </a:pPr>
            <a:r>
              <a:rPr lang="en-IE" sz="2400" b="0" dirty="0">
                <a:solidFill>
                  <a:schemeClr val="tx2">
                    <a:lumMod val="75000"/>
                  </a:schemeClr>
                </a:solidFill>
                <a:latin typeface="Verdana Pro Semibold" panose="020B0704030504040204" pitchFamily="34" charset="0"/>
                <a:ea typeface="Verdana" panose="020B0604030504040204" pitchFamily="34" charset="0"/>
              </a:rPr>
              <a:t>Footnotes</a:t>
            </a:r>
          </a:p>
          <a:p>
            <a:pPr>
              <a:lnSpc>
                <a:spcPct val="150000"/>
              </a:lnSpc>
            </a:pPr>
            <a:r>
              <a:rPr lang="en-IE" sz="2400" b="0" dirty="0">
                <a:solidFill>
                  <a:schemeClr val="tx1">
                    <a:lumMod val="85000"/>
                    <a:lumOff val="15000"/>
                  </a:schemeClr>
                </a:solidFill>
                <a:latin typeface="Verdana" panose="020B0604030504040204" pitchFamily="34" charset="0"/>
                <a:ea typeface="Verdana" panose="020B0604030504040204" pitchFamily="34" charset="0"/>
              </a:rPr>
              <a:t>Your supervisor, course director or school/departmental administrator will advise if you should use a particular citation style.</a:t>
            </a:r>
          </a:p>
          <a:p>
            <a:endParaRPr lang="en-IE" sz="2400" b="0" dirty="0">
              <a:solidFill>
                <a:schemeClr val="tx1">
                  <a:lumMod val="85000"/>
                  <a:lumOff val="15000"/>
                </a:schemeClr>
              </a:solidFill>
            </a:endParaRPr>
          </a:p>
        </p:txBody>
      </p:sp>
      <p:sp>
        <p:nvSpPr>
          <p:cNvPr id="2" name="Title 1"/>
          <p:cNvSpPr>
            <a:spLocks noGrp="1"/>
          </p:cNvSpPr>
          <p:nvPr>
            <p:ph type="title"/>
          </p:nvPr>
        </p:nvSpPr>
        <p:spPr>
          <a:xfrm>
            <a:off x="516335" y="246931"/>
            <a:ext cx="7598965" cy="576064"/>
          </a:xfrm>
        </p:spPr>
        <p:txBody>
          <a:bodyPr/>
          <a:lstStyle/>
          <a:p>
            <a:r>
              <a:rPr lang="en-IE" sz="3600" dirty="0">
                <a:latin typeface="Verdana Pro Semibold" panose="020B0704030504040204" pitchFamily="34" charset="0"/>
              </a:rPr>
              <a:t>Referencing/citation styles</a:t>
            </a:r>
          </a:p>
        </p:txBody>
      </p:sp>
    </p:spTree>
    <p:extLst>
      <p:ext uri="{BB962C8B-B14F-4D97-AF65-F5344CB8AC3E}">
        <p14:creationId xmlns:p14="http://schemas.microsoft.com/office/powerpoint/2010/main" val="13975746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95C6D5F-AE57-1DB4-B69E-57C4CE924B82}"/>
              </a:ext>
            </a:extLst>
          </p:cNvPr>
          <p:cNvSpPr>
            <a:spLocks noGrp="1"/>
          </p:cNvSpPr>
          <p:nvPr>
            <p:ph type="title"/>
          </p:nvPr>
        </p:nvSpPr>
        <p:spPr/>
        <p:txBody>
          <a:bodyPr lIns="91440" tIns="45720" rIns="91440" bIns="45720" anchor="ctr"/>
          <a:lstStyle/>
          <a:p>
            <a:r>
              <a:rPr lang="en-IE" sz="3600" b="0" dirty="0">
                <a:latin typeface="Verdana Pro Semibold" panose="020B0704030504040204" pitchFamily="34" charset="0"/>
                <a:ea typeface="Calibri"/>
                <a:cs typeface="Calibri"/>
              </a:rPr>
              <a:t>Parenthetical/inline citations</a:t>
            </a:r>
            <a:endParaRPr lang="en-US" sz="3600" b="0" dirty="0">
              <a:latin typeface="Verdana Pro Semibold" panose="020B0704030504040204" pitchFamily="34" charset="0"/>
            </a:endParaRPr>
          </a:p>
        </p:txBody>
      </p:sp>
      <p:grpSp>
        <p:nvGrpSpPr>
          <p:cNvPr id="8" name="Group 7">
            <a:extLst>
              <a:ext uri="{FF2B5EF4-FFF2-40B4-BE49-F238E27FC236}">
                <a16:creationId xmlns:a16="http://schemas.microsoft.com/office/drawing/2014/main" id="{027088AD-14E1-CEC9-6E15-A01D222B2AA2}"/>
              </a:ext>
            </a:extLst>
          </p:cNvPr>
          <p:cNvGrpSpPr/>
          <p:nvPr/>
        </p:nvGrpSpPr>
        <p:grpSpPr>
          <a:xfrm>
            <a:off x="6366455" y="2089598"/>
            <a:ext cx="5459888" cy="3138658"/>
            <a:chOff x="3228400" y="1798653"/>
            <a:chExt cx="5459888" cy="3138658"/>
          </a:xfrm>
        </p:grpSpPr>
        <p:sp>
          <p:nvSpPr>
            <p:cNvPr id="5" name="Left Bracket 4">
              <a:extLst>
                <a:ext uri="{FF2B5EF4-FFF2-40B4-BE49-F238E27FC236}">
                  <a16:creationId xmlns:a16="http://schemas.microsoft.com/office/drawing/2014/main" id="{7970461E-ACE6-621B-C8C1-DBE502B5CBB8}"/>
                </a:ext>
              </a:extLst>
            </p:cNvPr>
            <p:cNvSpPr/>
            <p:nvPr/>
          </p:nvSpPr>
          <p:spPr>
            <a:xfrm>
              <a:off x="3228400" y="1834883"/>
              <a:ext cx="1447800" cy="3102428"/>
            </a:xfrm>
            <a:prstGeom prst="leftBracket">
              <a:avLst/>
            </a:prstGeom>
            <a:ln w="57150">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2">
                    <a:lumMod val="75000"/>
                  </a:schemeClr>
                </a:solidFill>
                <a:effectLst/>
                <a:uLnTx/>
                <a:uFillTx/>
                <a:latin typeface="Calibri"/>
                <a:ea typeface="+mn-ea"/>
                <a:cs typeface="+mn-cs"/>
              </a:endParaRPr>
            </a:p>
          </p:txBody>
        </p:sp>
        <p:sp>
          <p:nvSpPr>
            <p:cNvPr id="7" name="Right Bracket 6">
              <a:extLst>
                <a:ext uri="{FF2B5EF4-FFF2-40B4-BE49-F238E27FC236}">
                  <a16:creationId xmlns:a16="http://schemas.microsoft.com/office/drawing/2014/main" id="{11F66D7E-3999-70D6-2B45-BE1B08EBF5EE}"/>
                </a:ext>
              </a:extLst>
            </p:cNvPr>
            <p:cNvSpPr/>
            <p:nvPr/>
          </p:nvSpPr>
          <p:spPr>
            <a:xfrm>
              <a:off x="7077203" y="1798653"/>
              <a:ext cx="1611085" cy="3113314"/>
            </a:xfrm>
            <a:prstGeom prst="rightBracket">
              <a:avLst/>
            </a:prstGeom>
            <a:ln w="57150">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 name="TextBox 1">
              <a:extLst>
                <a:ext uri="{FF2B5EF4-FFF2-40B4-BE49-F238E27FC236}">
                  <a16:creationId xmlns:a16="http://schemas.microsoft.com/office/drawing/2014/main" id="{7C1E0E3F-DF11-7A3C-97CE-3BCFE1104C92}"/>
                </a:ext>
              </a:extLst>
            </p:cNvPr>
            <p:cNvSpPr txBox="1"/>
            <p:nvPr/>
          </p:nvSpPr>
          <p:spPr>
            <a:xfrm>
              <a:off x="3868782" y="2570480"/>
              <a:ext cx="4454435" cy="1569660"/>
            </a:xfrm>
            <a:prstGeom prst="rect">
              <a:avLst/>
            </a:prstGeom>
            <a:noFill/>
          </p:spPr>
          <p:txBody>
            <a:bodyPr wrap="square" rtlCol="0">
              <a:spAutoFit/>
            </a:bodyPr>
            <a:lstStyle/>
            <a:p>
              <a:r>
                <a:rPr lang="en-IE" sz="9600" dirty="0">
                  <a:solidFill>
                    <a:schemeClr val="tx2">
                      <a:lumMod val="75000"/>
                    </a:schemeClr>
                  </a:solidFill>
                  <a:latin typeface="Baskerville Old Face" panose="02020602080505020303" pitchFamily="18" charset="0"/>
                </a:rPr>
                <a:t>Harvard</a:t>
              </a:r>
            </a:p>
          </p:txBody>
        </p:sp>
      </p:grpSp>
      <p:sp>
        <p:nvSpPr>
          <p:cNvPr id="10" name="TextBox 9">
            <a:extLst>
              <a:ext uri="{FF2B5EF4-FFF2-40B4-BE49-F238E27FC236}">
                <a16:creationId xmlns:a16="http://schemas.microsoft.com/office/drawing/2014/main" id="{71F74878-7030-F682-B5DD-87D8A8DF2608}"/>
              </a:ext>
            </a:extLst>
          </p:cNvPr>
          <p:cNvSpPr txBox="1"/>
          <p:nvPr/>
        </p:nvSpPr>
        <p:spPr>
          <a:xfrm>
            <a:off x="443588" y="1629744"/>
            <a:ext cx="6094268" cy="3895618"/>
          </a:xfrm>
          <a:prstGeom prst="rect">
            <a:avLst/>
          </a:prstGeom>
          <a:noFill/>
        </p:spPr>
        <p:txBody>
          <a:bodyPr wrap="square">
            <a:spAutoFit/>
          </a:bodyPr>
          <a:lstStyle/>
          <a:p>
            <a:pPr marL="342900" indent="-342900">
              <a:lnSpc>
                <a:spcPct val="150000"/>
              </a:lnSpc>
              <a:buFont typeface="Arial" panose="020B0604020202020204" pitchFamily="34" charset="0"/>
              <a:buChar char="•"/>
            </a:pPr>
            <a:r>
              <a:rPr lang="en-IE" sz="2400" b="0" dirty="0">
                <a:latin typeface="Verdana" panose="020B0604030504040204" pitchFamily="34" charset="0"/>
                <a:ea typeface="Verdana" panose="020B0604030504040204" pitchFamily="34" charset="0"/>
              </a:rPr>
              <a:t>First used at </a:t>
            </a:r>
            <a:r>
              <a:rPr lang="en-IE" sz="2400" b="0" dirty="0">
                <a:solidFill>
                  <a:schemeClr val="tx2">
                    <a:lumMod val="75000"/>
                  </a:schemeClr>
                </a:solidFill>
                <a:latin typeface="Verdana Pro Semibold" panose="020B0704030504040204" pitchFamily="34" charset="0"/>
                <a:ea typeface="Verdana" panose="020B0604030504040204" pitchFamily="34" charset="0"/>
              </a:rPr>
              <a:t>Harvard</a:t>
            </a:r>
            <a:r>
              <a:rPr lang="en-IE" sz="2400" b="0" dirty="0">
                <a:latin typeface="Verdana" panose="020B0604030504040204" pitchFamily="34" charset="0"/>
                <a:ea typeface="Verdana" panose="020B0604030504040204" pitchFamily="34" charset="0"/>
              </a:rPr>
              <a:t> in the 1880s.</a:t>
            </a:r>
          </a:p>
          <a:p>
            <a:pPr marL="342900" indent="-342900">
              <a:lnSpc>
                <a:spcPct val="150000"/>
              </a:lnSpc>
              <a:buFont typeface="Arial" panose="020B0604020202020204" pitchFamily="34" charset="0"/>
              <a:buChar char="•"/>
            </a:pPr>
            <a:r>
              <a:rPr lang="en-IE" sz="2400" b="0" dirty="0">
                <a:latin typeface="Verdana" panose="020B0604030504040204" pitchFamily="34" charset="0"/>
                <a:ea typeface="Verdana" panose="020B0604030504040204" pitchFamily="34" charset="0"/>
              </a:rPr>
              <a:t>Enclose the partial information in </a:t>
            </a:r>
            <a:r>
              <a:rPr lang="en-IE" sz="2400" b="0" dirty="0">
                <a:solidFill>
                  <a:schemeClr val="tx2">
                    <a:lumMod val="75000"/>
                  </a:schemeClr>
                </a:solidFill>
                <a:latin typeface="Verdana Pro Semibold" panose="020B0704030504040204" pitchFamily="34" charset="0"/>
                <a:ea typeface="Verdana" panose="020B0604030504040204" pitchFamily="34" charset="0"/>
              </a:rPr>
              <a:t>brackets/parentheses</a:t>
            </a:r>
            <a:r>
              <a:rPr lang="en-IE" sz="2400" b="0" dirty="0">
                <a:latin typeface="Verdana" panose="020B0604030504040204" pitchFamily="34" charset="0"/>
                <a:ea typeface="Verdana" panose="020B0604030504040204" pitchFamily="34" charset="0"/>
              </a:rPr>
              <a:t>.</a:t>
            </a:r>
          </a:p>
          <a:p>
            <a:pPr marL="342900" indent="-342900">
              <a:lnSpc>
                <a:spcPct val="150000"/>
              </a:lnSpc>
              <a:buFont typeface="Arial" panose="020B0604020202020204" pitchFamily="34" charset="0"/>
              <a:buChar char="•"/>
            </a:pPr>
            <a:r>
              <a:rPr lang="en-IE" sz="2400" b="0" dirty="0">
                <a:latin typeface="Verdana" panose="020B0604030504040204" pitchFamily="34" charset="0"/>
                <a:ea typeface="Verdana" panose="020B0604030504040204" pitchFamily="34" charset="0"/>
              </a:rPr>
              <a:t>Often referred to as </a:t>
            </a:r>
            <a:r>
              <a:rPr lang="en-IE" sz="2400" b="0" dirty="0">
                <a:solidFill>
                  <a:schemeClr val="tx2">
                    <a:lumMod val="75000"/>
                  </a:schemeClr>
                </a:solidFill>
                <a:latin typeface="Verdana Pro Semibold" panose="020B0704030504040204" pitchFamily="34" charset="0"/>
                <a:ea typeface="Verdana" panose="020B0604030504040204" pitchFamily="34" charset="0"/>
              </a:rPr>
              <a:t>Author-Date</a:t>
            </a:r>
            <a:r>
              <a:rPr lang="en-IE" sz="2400" b="0" dirty="0">
                <a:latin typeface="Verdana" panose="020B0604030504040204" pitchFamily="34" charset="0"/>
                <a:ea typeface="Verdana" panose="020B0604030504040204" pitchFamily="34" charset="0"/>
              </a:rPr>
              <a:t> styles.</a:t>
            </a:r>
          </a:p>
          <a:p>
            <a:pPr marL="342900" indent="-342900">
              <a:lnSpc>
                <a:spcPct val="150000"/>
              </a:lnSpc>
              <a:buFont typeface="Arial" panose="020B0604020202020204" pitchFamily="34" charset="0"/>
              <a:buChar char="•"/>
            </a:pPr>
            <a:r>
              <a:rPr lang="en-IE" sz="2400" b="0" dirty="0">
                <a:latin typeface="Verdana" panose="020B0604030504040204" pitchFamily="34" charset="0"/>
                <a:ea typeface="Verdana" panose="020B0604030504040204" pitchFamily="34" charset="0"/>
              </a:rPr>
              <a:t>Not all use author-date, e.g. MLA uses author </a:t>
            </a:r>
            <a:r>
              <a:rPr lang="en-IE" sz="2400" dirty="0">
                <a:latin typeface="Verdana" panose="020B0604030504040204" pitchFamily="34" charset="0"/>
                <a:ea typeface="Verdana" panose="020B0604030504040204" pitchFamily="34" charset="0"/>
              </a:rPr>
              <a:t>and</a:t>
            </a:r>
            <a:r>
              <a:rPr lang="en-IE" sz="2400" b="0" dirty="0">
                <a:latin typeface="Verdana" panose="020B0604030504040204" pitchFamily="34" charset="0"/>
                <a:ea typeface="Verdana" panose="020B0604030504040204" pitchFamily="34" charset="0"/>
              </a:rPr>
              <a:t> page number.</a:t>
            </a:r>
          </a:p>
        </p:txBody>
      </p:sp>
    </p:spTree>
    <p:extLst>
      <p:ext uri="{BB962C8B-B14F-4D97-AF65-F5344CB8AC3E}">
        <p14:creationId xmlns:p14="http://schemas.microsoft.com/office/powerpoint/2010/main" val="42364960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xfrm>
            <a:off x="913515" y="1817280"/>
            <a:ext cx="10001251" cy="4040188"/>
          </a:xfrm>
        </p:spPr>
        <p:txBody>
          <a:bodyPr/>
          <a:lstStyle/>
          <a:p>
            <a:r>
              <a:rPr lang="en-IE" sz="2800" b="0" dirty="0"/>
              <a:t>Parenthetical citations use a brief summary of the reference in the text (such as listing the author and date, or the author and title, or author and page) with the full reference stated at the end of the chapter or work</a:t>
            </a:r>
            <a:endParaRPr lang="en-US" sz="2800" b="0" dirty="0"/>
          </a:p>
          <a:p>
            <a:r>
              <a:rPr lang="en-IE" sz="2800" b="0" dirty="0"/>
              <a:t>This final list is called a reference list or bibliography (generally used interchangeably, although there are technically differences) </a:t>
            </a:r>
          </a:p>
          <a:p>
            <a:r>
              <a:rPr lang="en-IE" sz="2800" b="0" dirty="0"/>
              <a:t>Usually, the full list of references will be in alphabetical order by the first author’s surname</a:t>
            </a:r>
          </a:p>
          <a:p>
            <a:endParaRPr lang="en-IE" dirty="0"/>
          </a:p>
        </p:txBody>
      </p:sp>
      <p:sp>
        <p:nvSpPr>
          <p:cNvPr id="2" name="Title 1"/>
          <p:cNvSpPr>
            <a:spLocks noGrp="1"/>
          </p:cNvSpPr>
          <p:nvPr>
            <p:ph type="title"/>
          </p:nvPr>
        </p:nvSpPr>
        <p:spPr/>
        <p:txBody>
          <a:bodyPr/>
          <a:lstStyle/>
          <a:p>
            <a:r>
              <a:rPr lang="en-IE" sz="3600" dirty="0"/>
              <a:t>Parenthetical citations</a:t>
            </a:r>
          </a:p>
        </p:txBody>
      </p:sp>
    </p:spTree>
    <p:extLst>
      <p:ext uri="{BB962C8B-B14F-4D97-AF65-F5344CB8AC3E}">
        <p14:creationId xmlns:p14="http://schemas.microsoft.com/office/powerpoint/2010/main" val="41094319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xfrm>
            <a:off x="1095374" y="1441938"/>
            <a:ext cx="10001251" cy="4227050"/>
          </a:xfrm>
        </p:spPr>
        <p:txBody>
          <a:bodyPr/>
          <a:lstStyle/>
          <a:p>
            <a:r>
              <a:rPr lang="en-IE" sz="2400" b="0" dirty="0"/>
              <a:t>Reference Type: Journal Article</a:t>
            </a:r>
          </a:p>
          <a:p>
            <a:r>
              <a:rPr lang="en-IE" sz="2400" b="0" dirty="0"/>
              <a:t>Author: McClimens, Alex; Kenyon, Lynn; and Cheung, Heidi</a:t>
            </a:r>
          </a:p>
          <a:p>
            <a:r>
              <a:rPr lang="en-IE" sz="2400" b="0" dirty="0"/>
              <a:t>Year: 2013</a:t>
            </a:r>
          </a:p>
          <a:p>
            <a:r>
              <a:rPr lang="en-IE" sz="2400" b="0" dirty="0"/>
              <a:t>Title: Exploring placement pathways in nurse education</a:t>
            </a:r>
          </a:p>
          <a:p>
            <a:r>
              <a:rPr lang="en-IE" sz="2400" b="0" dirty="0"/>
              <a:t>Journal: British Journal of Nursing</a:t>
            </a:r>
          </a:p>
          <a:p>
            <a:r>
              <a:rPr lang="en-IE" sz="2400" b="0" dirty="0"/>
              <a:t>Volume: 22</a:t>
            </a:r>
          </a:p>
          <a:p>
            <a:r>
              <a:rPr lang="en-IE" sz="2400" b="0" dirty="0"/>
              <a:t>Issue: 1</a:t>
            </a:r>
          </a:p>
          <a:p>
            <a:r>
              <a:rPr lang="en-IE" sz="2400" b="0" dirty="0"/>
              <a:t>Pages: 8-15</a:t>
            </a:r>
          </a:p>
          <a:p>
            <a:r>
              <a:rPr lang="en-IE" sz="2400" b="0" dirty="0"/>
              <a:t>DOI: </a:t>
            </a:r>
            <a:r>
              <a:rPr lang="en-GB" sz="2400" b="0" dirty="0"/>
              <a:t>10.12968/bjon.2013.22.1.8 </a:t>
            </a:r>
          </a:p>
          <a:p>
            <a:endParaRPr lang="en-IE" sz="2400" b="0" dirty="0"/>
          </a:p>
          <a:p>
            <a:endParaRPr lang="en-IE" dirty="0"/>
          </a:p>
          <a:p>
            <a:endParaRPr lang="en-IE" dirty="0"/>
          </a:p>
          <a:p>
            <a:endParaRPr lang="en-IE" b="1" dirty="0"/>
          </a:p>
        </p:txBody>
      </p:sp>
      <p:sp>
        <p:nvSpPr>
          <p:cNvPr id="2" name="Title 1"/>
          <p:cNvSpPr>
            <a:spLocks noGrp="1"/>
          </p:cNvSpPr>
          <p:nvPr>
            <p:ph type="title"/>
          </p:nvPr>
        </p:nvSpPr>
        <p:spPr>
          <a:xfrm>
            <a:off x="1095374" y="191386"/>
            <a:ext cx="8352928" cy="576064"/>
          </a:xfrm>
        </p:spPr>
        <p:txBody>
          <a:bodyPr/>
          <a:lstStyle/>
          <a:p>
            <a:r>
              <a:rPr lang="en-IE" sz="4000" dirty="0"/>
              <a:t>Our Example</a:t>
            </a:r>
          </a:p>
        </p:txBody>
      </p:sp>
    </p:spTree>
    <p:extLst>
      <p:ext uri="{BB962C8B-B14F-4D97-AF65-F5344CB8AC3E}">
        <p14:creationId xmlns:p14="http://schemas.microsoft.com/office/powerpoint/2010/main" val="42416069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p:txBody>
          <a:bodyPr>
            <a:noAutofit/>
          </a:bodyPr>
          <a:lstStyle/>
          <a:p>
            <a:r>
              <a:rPr lang="en-IE" sz="2799" dirty="0"/>
              <a:t>In the text:</a:t>
            </a:r>
          </a:p>
          <a:p>
            <a:r>
              <a:rPr lang="en-IE" sz="2799" b="0" dirty="0"/>
              <a:t>…it’s clear that integrated care places new demands on students (McClimens et al., 2013)</a:t>
            </a:r>
          </a:p>
          <a:p>
            <a:r>
              <a:rPr lang="en-IE" sz="2799" dirty="0"/>
              <a:t>Reference list:</a:t>
            </a:r>
          </a:p>
          <a:p>
            <a:r>
              <a:rPr lang="en-GB" sz="2799" b="0" dirty="0"/>
              <a:t>McClimens, A., Kenyon, L., &amp; Cheung, H. (2013). Exploring placement pathways in nurse education. </a:t>
            </a:r>
            <a:r>
              <a:rPr lang="en-GB" sz="2799" b="0" i="1" dirty="0"/>
              <a:t>British Journal of Nursing</a:t>
            </a:r>
            <a:r>
              <a:rPr lang="en-GB" sz="2799" b="0" dirty="0"/>
              <a:t>, 22(1), 8-15. </a:t>
            </a:r>
            <a:r>
              <a:rPr lang="en-GB" sz="2799" b="0" dirty="0">
                <a:hlinkClick r:id="rId3"/>
              </a:rPr>
              <a:t>https://doi.org/10.12968/bjon.2013.22.1.8</a:t>
            </a:r>
            <a:r>
              <a:rPr lang="en-GB" sz="2799" b="0" dirty="0"/>
              <a:t>  </a:t>
            </a:r>
          </a:p>
          <a:p>
            <a:endParaRPr lang="en-IE" sz="2799" i="1" dirty="0"/>
          </a:p>
          <a:p>
            <a:endParaRPr lang="en-IE" sz="3199" dirty="0"/>
          </a:p>
        </p:txBody>
      </p:sp>
      <p:sp>
        <p:nvSpPr>
          <p:cNvPr id="2" name="Title 1"/>
          <p:cNvSpPr>
            <a:spLocks noGrp="1"/>
          </p:cNvSpPr>
          <p:nvPr>
            <p:ph type="title"/>
          </p:nvPr>
        </p:nvSpPr>
        <p:spPr>
          <a:xfrm>
            <a:off x="1403498" y="332656"/>
            <a:ext cx="7284790" cy="576064"/>
          </a:xfrm>
        </p:spPr>
        <p:txBody>
          <a:bodyPr>
            <a:noAutofit/>
          </a:bodyPr>
          <a:lstStyle/>
          <a:p>
            <a:r>
              <a:rPr lang="en-IE" sz="3200" dirty="0"/>
              <a:t>Parenthetical style – APA 7</a:t>
            </a:r>
            <a:r>
              <a:rPr lang="en-IE" sz="3200" baseline="30000" dirty="0"/>
              <a:t>th</a:t>
            </a:r>
            <a:r>
              <a:rPr lang="en-IE" sz="3200" dirty="0"/>
              <a:t> ed.</a:t>
            </a:r>
          </a:p>
        </p:txBody>
      </p:sp>
    </p:spTree>
    <p:extLst>
      <p:ext uri="{BB962C8B-B14F-4D97-AF65-F5344CB8AC3E}">
        <p14:creationId xmlns:p14="http://schemas.microsoft.com/office/powerpoint/2010/main" val="33717214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xfrm>
            <a:off x="922020" y="1707820"/>
            <a:ext cx="10001251" cy="4040188"/>
          </a:xfrm>
        </p:spPr>
        <p:txBody>
          <a:bodyPr/>
          <a:lstStyle/>
          <a:p>
            <a:r>
              <a:rPr lang="en-IE" sz="3200" b="0"/>
              <a:t>Numbered styles list references in the order they are mentioned, using a digit in the text to refer to the fuller citation at the end</a:t>
            </a:r>
          </a:p>
          <a:p>
            <a:r>
              <a:rPr lang="en-IE" sz="3200" b="0"/>
              <a:t>The most common numbered style is Vancouver - while this style has its own particular rules, numbered styles in general are often referred to as Vancouver styles</a:t>
            </a:r>
          </a:p>
          <a:p>
            <a:r>
              <a:rPr lang="en-IE" sz="3200" b="0"/>
              <a:t>Other common styles used are IEEE, JAMA, and the Lancet</a:t>
            </a:r>
          </a:p>
          <a:p>
            <a:endParaRPr lang="en-IE"/>
          </a:p>
        </p:txBody>
      </p:sp>
      <p:sp>
        <p:nvSpPr>
          <p:cNvPr id="2" name="Title 1"/>
          <p:cNvSpPr>
            <a:spLocks noGrp="1"/>
          </p:cNvSpPr>
          <p:nvPr>
            <p:ph type="title"/>
          </p:nvPr>
        </p:nvSpPr>
        <p:spPr>
          <a:xfrm>
            <a:off x="718132" y="268861"/>
            <a:ext cx="8352928" cy="576064"/>
          </a:xfrm>
        </p:spPr>
        <p:txBody>
          <a:bodyPr/>
          <a:lstStyle/>
          <a:p>
            <a:r>
              <a:rPr lang="en-IE" sz="4400" dirty="0"/>
              <a:t>Numbered styles</a:t>
            </a:r>
          </a:p>
        </p:txBody>
      </p:sp>
    </p:spTree>
    <p:extLst>
      <p:ext uri="{BB962C8B-B14F-4D97-AF65-F5344CB8AC3E}">
        <p14:creationId xmlns:p14="http://schemas.microsoft.com/office/powerpoint/2010/main" val="39765873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xfrm>
            <a:off x="934779" y="1689689"/>
            <a:ext cx="10001251" cy="4040188"/>
          </a:xfrm>
        </p:spPr>
        <p:txBody>
          <a:bodyPr>
            <a:normAutofit fontScale="92500" lnSpcReduction="10000"/>
          </a:bodyPr>
          <a:lstStyle/>
          <a:p>
            <a:r>
              <a:rPr lang="en-IE" sz="2999" dirty="0"/>
              <a:t>In the text:</a:t>
            </a:r>
          </a:p>
          <a:p>
            <a:r>
              <a:rPr lang="en-IE" sz="3200" b="0" dirty="0"/>
              <a:t>…it’s clear that integrated care places new demands on students </a:t>
            </a:r>
            <a:r>
              <a:rPr lang="en-IE" sz="2999" b="0" dirty="0"/>
              <a:t>(1).</a:t>
            </a:r>
          </a:p>
          <a:p>
            <a:r>
              <a:rPr lang="en-IE" sz="2999" dirty="0"/>
              <a:t>Reference list:</a:t>
            </a:r>
          </a:p>
          <a:p>
            <a:r>
              <a:rPr lang="en-IE" sz="2999" b="0" dirty="0"/>
              <a:t>1.            McClimens A, Kenyon L, Cheung H. Exploring placement pathways in nurse education. British</a:t>
            </a:r>
            <a:r>
              <a:rPr lang="en-IE" sz="3199" b="0" dirty="0"/>
              <a:t> Journal of Nursing. 2013;22(1):8-15.</a:t>
            </a:r>
          </a:p>
          <a:p>
            <a:r>
              <a:rPr lang="en-IE" sz="3199" b="0" dirty="0"/>
              <a:t>Numbers are reused for the same reference!</a:t>
            </a:r>
          </a:p>
          <a:p>
            <a:endParaRPr lang="en-IE" i="1" dirty="0"/>
          </a:p>
          <a:p>
            <a:endParaRPr lang="en-IE" i="1" dirty="0"/>
          </a:p>
          <a:p>
            <a:endParaRPr lang="en-IE" dirty="0"/>
          </a:p>
        </p:txBody>
      </p:sp>
      <p:sp>
        <p:nvSpPr>
          <p:cNvPr id="2" name="Title 1"/>
          <p:cNvSpPr>
            <a:spLocks noGrp="1"/>
          </p:cNvSpPr>
          <p:nvPr>
            <p:ph type="title"/>
          </p:nvPr>
        </p:nvSpPr>
        <p:spPr/>
        <p:txBody>
          <a:bodyPr>
            <a:noAutofit/>
          </a:bodyPr>
          <a:lstStyle/>
          <a:p>
            <a:r>
              <a:rPr lang="en-IE" sz="3200" dirty="0"/>
              <a:t>Numbered style – Vancouver</a:t>
            </a:r>
          </a:p>
        </p:txBody>
      </p:sp>
    </p:spTree>
    <p:extLst>
      <p:ext uri="{BB962C8B-B14F-4D97-AF65-F5344CB8AC3E}">
        <p14:creationId xmlns:p14="http://schemas.microsoft.com/office/powerpoint/2010/main" val="37345704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xfrm>
            <a:off x="599672" y="1493497"/>
            <a:ext cx="6888783" cy="4678221"/>
          </a:xfrm>
        </p:spPr>
        <p:txBody>
          <a:bodyPr lIns="91440" tIns="45720" rIns="91440" bIns="45720" anchor="t"/>
          <a:lstStyle/>
          <a:p>
            <a:r>
              <a:rPr lang="en-IE" sz="2400" b="0" dirty="0"/>
              <a:t>Like numbered styles, footnoting styles give the reference an ascending number in the text and the full references are listed in that order at the bottom of the page in a footnote. </a:t>
            </a:r>
          </a:p>
          <a:p>
            <a:r>
              <a:rPr lang="en-IE" sz="2400" b="0" dirty="0"/>
              <a:t>A full list at the end of the work or chapter may also be required - although unlike with numbered styles, this will be in alphabetical order by surname, rather than in order of mention</a:t>
            </a:r>
            <a:endParaRPr lang="en-IE" sz="2400" b="0" dirty="0">
              <a:ea typeface="Calibri"/>
              <a:cs typeface="Calibri"/>
            </a:endParaRPr>
          </a:p>
          <a:p>
            <a:r>
              <a:rPr lang="en-IE" sz="2400" b="0" dirty="0"/>
              <a:t>The Chicago 18th Edition “Notes and Bibliography” style is the latest version of the best-known footnoting style</a:t>
            </a:r>
            <a:endParaRPr lang="en-IE" sz="2400" b="0" dirty="0">
              <a:ea typeface="Calibri"/>
              <a:cs typeface="Calibri"/>
            </a:endParaRPr>
          </a:p>
          <a:p>
            <a:endParaRPr lang="en-IE" dirty="0"/>
          </a:p>
        </p:txBody>
      </p:sp>
      <p:sp>
        <p:nvSpPr>
          <p:cNvPr id="2" name="Title 1"/>
          <p:cNvSpPr>
            <a:spLocks noGrp="1"/>
          </p:cNvSpPr>
          <p:nvPr>
            <p:ph type="title"/>
          </p:nvPr>
        </p:nvSpPr>
        <p:spPr/>
        <p:txBody>
          <a:bodyPr/>
          <a:lstStyle/>
          <a:p>
            <a:r>
              <a:rPr lang="en-IE" sz="3600" dirty="0"/>
              <a:t>footnoting styles</a:t>
            </a:r>
          </a:p>
        </p:txBody>
      </p:sp>
      <p:pic>
        <p:nvPicPr>
          <p:cNvPr id="5" name="Picture 4">
            <a:extLst>
              <a:ext uri="{FF2B5EF4-FFF2-40B4-BE49-F238E27FC236}">
                <a16:creationId xmlns:a16="http://schemas.microsoft.com/office/drawing/2014/main" id="{6C02B037-AF5A-8431-5627-9FEAABA4CAFB}"/>
              </a:ext>
            </a:extLst>
          </p:cNvPr>
          <p:cNvPicPr>
            <a:picLocks noChangeAspect="1"/>
          </p:cNvPicPr>
          <p:nvPr/>
        </p:nvPicPr>
        <p:blipFill>
          <a:blip r:embed="rId3"/>
          <a:stretch>
            <a:fillRect/>
          </a:stretch>
        </p:blipFill>
        <p:spPr>
          <a:xfrm>
            <a:off x="7927527" y="1764540"/>
            <a:ext cx="3305636" cy="3696216"/>
          </a:xfrm>
          <a:prstGeom prst="rect">
            <a:avLst/>
          </a:prstGeom>
        </p:spPr>
      </p:pic>
    </p:spTree>
    <p:extLst>
      <p:ext uri="{BB962C8B-B14F-4D97-AF65-F5344CB8AC3E}">
        <p14:creationId xmlns:p14="http://schemas.microsoft.com/office/powerpoint/2010/main" val="15248861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xfrm>
            <a:off x="694225" y="1584752"/>
            <a:ext cx="10803549" cy="4040188"/>
          </a:xfrm>
        </p:spPr>
        <p:txBody>
          <a:bodyPr>
            <a:noAutofit/>
          </a:bodyPr>
          <a:lstStyle/>
          <a:p>
            <a:r>
              <a:rPr lang="en-IE" dirty="0">
                <a:solidFill>
                  <a:schemeClr val="tx2">
                    <a:lumMod val="75000"/>
                  </a:schemeClr>
                </a:solidFill>
              </a:rPr>
              <a:t>In the text:</a:t>
            </a:r>
          </a:p>
          <a:p>
            <a:r>
              <a:rPr lang="en-IE" b="0" dirty="0">
                <a:solidFill>
                  <a:schemeClr val="tx1">
                    <a:lumMod val="85000"/>
                    <a:lumOff val="15000"/>
                  </a:schemeClr>
                </a:solidFill>
              </a:rPr>
              <a:t>…it’s clear that integrated care places new demands on students</a:t>
            </a:r>
            <a:r>
              <a:rPr lang="en-IE" b="0" baseline="30000" dirty="0">
                <a:solidFill>
                  <a:schemeClr val="tx1">
                    <a:lumMod val="85000"/>
                    <a:lumOff val="15000"/>
                  </a:schemeClr>
                </a:solidFill>
              </a:rPr>
              <a:t>1</a:t>
            </a:r>
          </a:p>
          <a:p>
            <a:r>
              <a:rPr lang="en-IE" dirty="0">
                <a:solidFill>
                  <a:schemeClr val="tx2">
                    <a:lumMod val="75000"/>
                  </a:schemeClr>
                </a:solidFill>
              </a:rPr>
              <a:t>Footnote at bottom of page:</a:t>
            </a:r>
          </a:p>
          <a:p>
            <a:r>
              <a:rPr lang="en-IE" b="0" baseline="30000" dirty="0">
                <a:solidFill>
                  <a:schemeClr val="tx1">
                    <a:lumMod val="85000"/>
                    <a:lumOff val="15000"/>
                  </a:schemeClr>
                </a:solidFill>
              </a:rPr>
              <a:t>1</a:t>
            </a:r>
            <a:r>
              <a:rPr lang="en-IE" b="0" dirty="0">
                <a:solidFill>
                  <a:schemeClr val="tx1">
                    <a:lumMod val="85000"/>
                    <a:lumOff val="15000"/>
                  </a:schemeClr>
                </a:solidFill>
              </a:rPr>
              <a:t> Alex </a:t>
            </a:r>
            <a:r>
              <a:rPr lang="en-IE" b="0" dirty="0" err="1">
                <a:solidFill>
                  <a:schemeClr val="tx1">
                    <a:lumMod val="85000"/>
                    <a:lumOff val="15000"/>
                  </a:schemeClr>
                </a:solidFill>
              </a:rPr>
              <a:t>McClimens</a:t>
            </a:r>
            <a:r>
              <a:rPr lang="en-IE" b="0" dirty="0">
                <a:solidFill>
                  <a:schemeClr val="tx1">
                    <a:lumMod val="85000"/>
                    <a:lumOff val="15000"/>
                  </a:schemeClr>
                </a:solidFill>
              </a:rPr>
              <a:t>, Lynn Kenyon, and Heidi Cheung, "Exploring Placement Pathways in Nurse Education," </a:t>
            </a:r>
            <a:r>
              <a:rPr lang="en-IE" b="0" i="1" dirty="0">
                <a:solidFill>
                  <a:schemeClr val="tx1">
                    <a:lumMod val="85000"/>
                    <a:lumOff val="15000"/>
                  </a:schemeClr>
                </a:solidFill>
              </a:rPr>
              <a:t>British Journal of Nursing </a:t>
            </a:r>
            <a:r>
              <a:rPr lang="en-IE" b="0" dirty="0">
                <a:solidFill>
                  <a:schemeClr val="tx1">
                    <a:lumMod val="85000"/>
                    <a:lumOff val="15000"/>
                  </a:schemeClr>
                </a:solidFill>
              </a:rPr>
              <a:t>22, no. 1 (2013), https://doi.org/10.12968/bjon.2013.22.1.8.</a:t>
            </a:r>
          </a:p>
          <a:p>
            <a:r>
              <a:rPr lang="en-IE" b="0" dirty="0">
                <a:solidFill>
                  <a:schemeClr val="tx1">
                    <a:lumMod val="85000"/>
                    <a:lumOff val="15000"/>
                  </a:schemeClr>
                </a:solidFill>
              </a:rPr>
              <a:t>(Elements separated by commas.)</a:t>
            </a:r>
          </a:p>
          <a:p>
            <a:r>
              <a:rPr lang="en-IE" dirty="0">
                <a:solidFill>
                  <a:schemeClr val="tx2">
                    <a:lumMod val="75000"/>
                  </a:schemeClr>
                </a:solidFill>
              </a:rPr>
              <a:t>In reference list, in alphabetical order:</a:t>
            </a:r>
          </a:p>
          <a:p>
            <a:r>
              <a:rPr lang="en-IE" b="0" dirty="0" err="1">
                <a:solidFill>
                  <a:schemeClr val="tx1">
                    <a:lumMod val="85000"/>
                    <a:lumOff val="15000"/>
                  </a:schemeClr>
                </a:solidFill>
              </a:rPr>
              <a:t>McClimens</a:t>
            </a:r>
            <a:r>
              <a:rPr lang="en-IE" b="0" dirty="0">
                <a:solidFill>
                  <a:schemeClr val="tx1">
                    <a:lumMod val="85000"/>
                    <a:lumOff val="15000"/>
                  </a:schemeClr>
                </a:solidFill>
              </a:rPr>
              <a:t>, Alex, Lynn Kenyon, and Heidi Cheung. "Exploring Placement Pathways in Nurse Education." </a:t>
            </a:r>
            <a:r>
              <a:rPr lang="en-IE" b="0" i="1" dirty="0">
                <a:solidFill>
                  <a:schemeClr val="tx1">
                    <a:lumMod val="85000"/>
                    <a:lumOff val="15000"/>
                  </a:schemeClr>
                </a:solidFill>
              </a:rPr>
              <a:t>British Journal of Nursing </a:t>
            </a:r>
            <a:r>
              <a:rPr lang="en-IE" b="0" dirty="0">
                <a:solidFill>
                  <a:schemeClr val="tx1">
                    <a:lumMod val="85000"/>
                    <a:lumOff val="15000"/>
                  </a:schemeClr>
                </a:solidFill>
              </a:rPr>
              <a:t>22, no. 1 (2013): 8-15. </a:t>
            </a:r>
            <a:r>
              <a:rPr lang="en-IE" b="0" dirty="0">
                <a:solidFill>
                  <a:schemeClr val="tx1">
                    <a:lumMod val="85000"/>
                    <a:lumOff val="15000"/>
                  </a:schemeClr>
                </a:solidFill>
                <a:hlinkClick r:id="rId2">
                  <a:extLst>
                    <a:ext uri="{A12FA001-AC4F-418D-AE19-62706E023703}">
                      <ahyp:hlinkClr xmlns:ahyp="http://schemas.microsoft.com/office/drawing/2018/hyperlinkcolor" val="tx"/>
                    </a:ext>
                  </a:extLst>
                </a:hlinkClick>
              </a:rPr>
              <a:t>https://doi.org/10.12968/bjon.2013.22.1.8</a:t>
            </a:r>
            <a:r>
              <a:rPr lang="en-IE" b="0" dirty="0">
                <a:solidFill>
                  <a:schemeClr val="tx1">
                    <a:lumMod val="85000"/>
                    <a:lumOff val="15000"/>
                  </a:schemeClr>
                </a:solidFill>
              </a:rPr>
              <a:t>. </a:t>
            </a:r>
          </a:p>
          <a:p>
            <a:r>
              <a:rPr lang="en-IE" b="0" dirty="0">
                <a:solidFill>
                  <a:schemeClr val="tx1">
                    <a:lumMod val="85000"/>
                    <a:lumOff val="15000"/>
                  </a:schemeClr>
                </a:solidFill>
              </a:rPr>
              <a:t>(First author’s name inverted, elements separated by full stops.)</a:t>
            </a:r>
          </a:p>
          <a:p>
            <a:endParaRPr lang="en-IE" i="1" dirty="0"/>
          </a:p>
        </p:txBody>
      </p:sp>
      <p:sp>
        <p:nvSpPr>
          <p:cNvPr id="2" name="Title 1"/>
          <p:cNvSpPr>
            <a:spLocks noGrp="1"/>
          </p:cNvSpPr>
          <p:nvPr>
            <p:ph type="title"/>
          </p:nvPr>
        </p:nvSpPr>
        <p:spPr>
          <a:xfrm>
            <a:off x="577956" y="286003"/>
            <a:ext cx="6718583" cy="576064"/>
          </a:xfrm>
        </p:spPr>
        <p:txBody>
          <a:bodyPr>
            <a:noAutofit/>
          </a:bodyPr>
          <a:lstStyle/>
          <a:p>
            <a:r>
              <a:rPr lang="en-IE" sz="3600" b="0" dirty="0">
                <a:latin typeface="Verdana Pro Semibold" panose="020B0704030504040204" pitchFamily="34" charset="0"/>
              </a:rPr>
              <a:t>Footnote style: Chicago Footnote 18</a:t>
            </a:r>
            <a:r>
              <a:rPr lang="en-IE" sz="3600" b="0" baseline="30000" dirty="0">
                <a:latin typeface="Verdana Pro Semibold" panose="020B0704030504040204" pitchFamily="34" charset="0"/>
              </a:rPr>
              <a:t>th</a:t>
            </a:r>
            <a:r>
              <a:rPr lang="en-IE" sz="3600" b="0" dirty="0">
                <a:latin typeface="Verdana Pro Semibold" panose="020B0704030504040204" pitchFamily="34" charset="0"/>
              </a:rPr>
              <a:t> ed.</a:t>
            </a:r>
          </a:p>
        </p:txBody>
      </p:sp>
    </p:spTree>
    <p:extLst>
      <p:ext uri="{BB962C8B-B14F-4D97-AF65-F5344CB8AC3E}">
        <p14:creationId xmlns:p14="http://schemas.microsoft.com/office/powerpoint/2010/main" val="19906559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46B621F-9427-BB27-CD52-D6C85D3256DB}"/>
              </a:ext>
            </a:extLst>
          </p:cNvPr>
          <p:cNvSpPr txBox="1"/>
          <p:nvPr/>
        </p:nvSpPr>
        <p:spPr>
          <a:xfrm>
            <a:off x="1896828" y="3615904"/>
            <a:ext cx="7506586" cy="1200329"/>
          </a:xfrm>
          <a:prstGeom prst="rect">
            <a:avLst/>
          </a:prstGeom>
          <a:noFill/>
        </p:spPr>
        <p:txBody>
          <a:bodyPr wrap="square" rtlCol="0">
            <a:spAutoFit/>
          </a:bodyPr>
          <a:lstStyle/>
          <a:p>
            <a:r>
              <a:rPr lang="en-IE" sz="2400" dirty="0">
                <a:solidFill>
                  <a:schemeClr val="tx1">
                    <a:lumMod val="85000"/>
                    <a:lumOff val="15000"/>
                  </a:schemeClr>
                </a:solidFill>
              </a:rPr>
              <a:t>Anna McMullen and Trish McTighe, “Samuel Beckett and Irish Scenography”, </a:t>
            </a:r>
            <a:r>
              <a:rPr lang="en-IE" sz="2400" i="1" dirty="0">
                <a:solidFill>
                  <a:schemeClr val="tx1">
                    <a:lumMod val="85000"/>
                    <a:lumOff val="15000"/>
                  </a:schemeClr>
                </a:solidFill>
              </a:rPr>
              <a:t>Irish University Review </a:t>
            </a:r>
            <a:r>
              <a:rPr lang="en-IE" sz="2400" dirty="0">
                <a:solidFill>
                  <a:schemeClr val="tx1">
                    <a:lumMod val="85000"/>
                    <a:lumOff val="15000"/>
                  </a:schemeClr>
                </a:solidFill>
              </a:rPr>
              <a:t>45, no. 1 (2015):https://doi.org/ </a:t>
            </a:r>
            <a:r>
              <a:rPr lang="en-IE" sz="2400" b="0" i="0" dirty="0">
                <a:solidFill>
                  <a:schemeClr val="tx1">
                    <a:lumMod val="85000"/>
                    <a:lumOff val="15000"/>
                  </a:schemeClr>
                </a:solidFill>
                <a:effectLst/>
              </a:rPr>
              <a:t>10.3366/iur.2015.0157</a:t>
            </a:r>
            <a:endParaRPr lang="en-IE" sz="2400" dirty="0">
              <a:solidFill>
                <a:schemeClr val="tx1">
                  <a:lumMod val="85000"/>
                  <a:lumOff val="15000"/>
                </a:schemeClr>
              </a:solidFill>
            </a:endParaRPr>
          </a:p>
        </p:txBody>
      </p:sp>
      <p:pic>
        <p:nvPicPr>
          <p:cNvPr id="4" name="Picture 3" descr="A white card with blue text">
            <a:extLst>
              <a:ext uri="{FF2B5EF4-FFF2-40B4-BE49-F238E27FC236}">
                <a16:creationId xmlns:a16="http://schemas.microsoft.com/office/drawing/2014/main" id="{74648345-4D86-8BD7-7334-DE13EEE314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6828" y="1648485"/>
            <a:ext cx="7313822" cy="1890227"/>
          </a:xfrm>
          <a:prstGeom prst="rect">
            <a:avLst/>
          </a:prstGeom>
        </p:spPr>
      </p:pic>
      <p:sp>
        <p:nvSpPr>
          <p:cNvPr id="3" name="Title 2">
            <a:extLst>
              <a:ext uri="{FF2B5EF4-FFF2-40B4-BE49-F238E27FC236}">
                <a16:creationId xmlns:a16="http://schemas.microsoft.com/office/drawing/2014/main" id="{B0674166-7785-4894-C494-345E3EB76804}"/>
              </a:ext>
            </a:extLst>
          </p:cNvPr>
          <p:cNvSpPr>
            <a:spLocks noGrp="1"/>
          </p:cNvSpPr>
          <p:nvPr>
            <p:ph type="title"/>
          </p:nvPr>
        </p:nvSpPr>
        <p:spPr>
          <a:xfrm>
            <a:off x="823360" y="343288"/>
            <a:ext cx="8352928" cy="576064"/>
          </a:xfrm>
        </p:spPr>
        <p:txBody>
          <a:bodyPr/>
          <a:lstStyle/>
          <a:p>
            <a:r>
              <a:rPr lang="en-IE" sz="4000" dirty="0"/>
              <a:t>Referencing Journal articles</a:t>
            </a:r>
          </a:p>
        </p:txBody>
      </p:sp>
      <p:sp>
        <p:nvSpPr>
          <p:cNvPr id="6" name="TextBox 5">
            <a:extLst>
              <a:ext uri="{FF2B5EF4-FFF2-40B4-BE49-F238E27FC236}">
                <a16:creationId xmlns:a16="http://schemas.microsoft.com/office/drawing/2014/main" id="{6B3DF5FF-8DEC-6A22-017E-82089F502822}"/>
              </a:ext>
            </a:extLst>
          </p:cNvPr>
          <p:cNvSpPr txBox="1"/>
          <p:nvPr/>
        </p:nvSpPr>
        <p:spPr>
          <a:xfrm>
            <a:off x="9210650" y="3858523"/>
            <a:ext cx="2677916" cy="715089"/>
          </a:xfrm>
          <a:prstGeom prst="roundRect">
            <a:avLst/>
          </a:prstGeom>
          <a:ln>
            <a:solidFill>
              <a:srgbClr val="FF0000"/>
            </a:solidFill>
          </a:ln>
        </p:spPr>
        <p:style>
          <a:lnRef idx="2">
            <a:schemeClr val="accent4"/>
          </a:lnRef>
          <a:fillRef idx="1">
            <a:schemeClr val="lt1"/>
          </a:fillRef>
          <a:effectRef idx="0">
            <a:schemeClr val="accent4"/>
          </a:effectRef>
          <a:fontRef idx="minor">
            <a:schemeClr val="dk1"/>
          </a:fontRef>
        </p:style>
        <p:txBody>
          <a:bodyPr wrap="square" rtlCol="0">
            <a:spAutoFit/>
          </a:bodyPr>
          <a:lstStyle/>
          <a:p>
            <a:r>
              <a:rPr lang="en-IE" dirty="0">
                <a:solidFill>
                  <a:schemeClr val="tx1">
                    <a:lumMod val="85000"/>
                    <a:lumOff val="15000"/>
                  </a:schemeClr>
                </a:solidFill>
              </a:rPr>
              <a:t>Referencing styles vary by School and subject.  </a:t>
            </a:r>
          </a:p>
        </p:txBody>
      </p:sp>
      <p:sp>
        <p:nvSpPr>
          <p:cNvPr id="7" name="TextBox 6">
            <a:extLst>
              <a:ext uri="{FF2B5EF4-FFF2-40B4-BE49-F238E27FC236}">
                <a16:creationId xmlns:a16="http://schemas.microsoft.com/office/drawing/2014/main" id="{36A5C4C1-E314-99F8-4B44-6BC907C9584B}"/>
              </a:ext>
            </a:extLst>
          </p:cNvPr>
          <p:cNvSpPr txBox="1"/>
          <p:nvPr/>
        </p:nvSpPr>
        <p:spPr>
          <a:xfrm>
            <a:off x="1952487" y="5091975"/>
            <a:ext cx="6094674" cy="400110"/>
          </a:xfrm>
          <a:prstGeom prst="rect">
            <a:avLst/>
          </a:prstGeom>
          <a:noFill/>
        </p:spPr>
        <p:txBody>
          <a:bodyPr wrap="square">
            <a:spAutoFit/>
          </a:bodyPr>
          <a:lstStyle/>
          <a:p>
            <a:r>
              <a:rPr lang="en-IE" sz="2000" b="1" dirty="0">
                <a:solidFill>
                  <a:schemeClr val="accent6">
                    <a:lumMod val="75000"/>
                  </a:schemeClr>
                </a:solidFill>
                <a:hlinkClick r:id="rId3">
                  <a:extLst>
                    <a:ext uri="{A12FA001-AC4F-418D-AE19-62706E023703}">
                      <ahyp:hlinkClr xmlns:ahyp="http://schemas.microsoft.com/office/drawing/2018/hyperlinkcolor" val="tx"/>
                    </a:ext>
                  </a:extLst>
                </a:hlinkClick>
              </a:rPr>
              <a:t>Chicago-Style Citation Quick Guide</a:t>
            </a:r>
            <a:endParaRPr lang="en-IE" sz="2000" b="1" dirty="0">
              <a:solidFill>
                <a:schemeClr val="accent6">
                  <a:lumMod val="75000"/>
                </a:schemeClr>
              </a:solidFill>
            </a:endParaRPr>
          </a:p>
        </p:txBody>
      </p:sp>
    </p:spTree>
    <p:extLst>
      <p:ext uri="{BB962C8B-B14F-4D97-AF65-F5344CB8AC3E}">
        <p14:creationId xmlns:p14="http://schemas.microsoft.com/office/powerpoint/2010/main" val="5325203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72D0A981-89DE-F134-6133-430BE09EBA39}"/>
              </a:ext>
            </a:extLst>
          </p:cNvPr>
          <p:cNvSpPr>
            <a:spLocks noGrp="1"/>
          </p:cNvSpPr>
          <p:nvPr>
            <p:ph type="body" sz="quarter" idx="10"/>
          </p:nvPr>
        </p:nvSpPr>
        <p:spPr>
          <a:xfrm>
            <a:off x="1287780" y="1748673"/>
            <a:ext cx="10001251" cy="4040188"/>
          </a:xfrm>
        </p:spPr>
        <p:txBody>
          <a:bodyPr/>
          <a:lstStyle/>
          <a:p>
            <a:pPr marL="457200" indent="-457200">
              <a:buAutoNum type="arabicPeriod"/>
            </a:pPr>
            <a:r>
              <a:rPr lang="en-IE" sz="2800" b="0"/>
              <a:t>EndNote</a:t>
            </a:r>
          </a:p>
          <a:p>
            <a:pPr marL="457200" indent="-457200">
              <a:buAutoNum type="arabicPeriod"/>
            </a:pPr>
            <a:r>
              <a:rPr lang="en-IE" sz="2800" b="0"/>
              <a:t>Zotero</a:t>
            </a:r>
          </a:p>
          <a:p>
            <a:pPr marL="457200" indent="-457200">
              <a:buAutoNum type="arabicPeriod"/>
            </a:pPr>
            <a:r>
              <a:rPr lang="en-IE" sz="2800" b="0"/>
              <a:t>Mendeley</a:t>
            </a:r>
          </a:p>
          <a:p>
            <a:pPr marL="457200" indent="-457200">
              <a:buAutoNum type="arabicPeriod"/>
            </a:pPr>
            <a:r>
              <a:rPr lang="en-IE" sz="2800" b="0" err="1"/>
              <a:t>Sciwheel</a:t>
            </a:r>
            <a:r>
              <a:rPr lang="en-IE" sz="2800" b="0"/>
              <a:t>/Lean Library Workspace</a:t>
            </a:r>
          </a:p>
          <a:p>
            <a:pPr marL="457200" indent="-457200">
              <a:buAutoNum type="arabicPeriod"/>
            </a:pPr>
            <a:r>
              <a:rPr lang="en-IE" sz="2800" b="0"/>
              <a:t>Word’s built-in referencing</a:t>
            </a:r>
          </a:p>
          <a:p>
            <a:pPr marL="457200" indent="-457200">
              <a:buAutoNum type="arabicPeriod"/>
            </a:pPr>
            <a:r>
              <a:rPr lang="en-IE" sz="2800" b="0"/>
              <a:t>Another</a:t>
            </a:r>
          </a:p>
          <a:p>
            <a:pPr marL="457200" indent="-457200">
              <a:buAutoNum type="arabicPeriod"/>
            </a:pPr>
            <a:r>
              <a:rPr lang="en-IE" sz="2800" b="0"/>
              <a:t>None</a:t>
            </a:r>
          </a:p>
        </p:txBody>
      </p:sp>
      <p:sp>
        <p:nvSpPr>
          <p:cNvPr id="2" name="Title 1">
            <a:extLst>
              <a:ext uri="{FF2B5EF4-FFF2-40B4-BE49-F238E27FC236}">
                <a16:creationId xmlns:a16="http://schemas.microsoft.com/office/drawing/2014/main" id="{C446FF58-767F-4645-B21A-64A2F5719F72}"/>
              </a:ext>
            </a:extLst>
          </p:cNvPr>
          <p:cNvSpPr>
            <a:spLocks noGrp="1"/>
          </p:cNvSpPr>
          <p:nvPr>
            <p:ph type="title"/>
          </p:nvPr>
        </p:nvSpPr>
        <p:spPr>
          <a:xfrm>
            <a:off x="335359" y="332656"/>
            <a:ext cx="9127617" cy="576064"/>
          </a:xfrm>
        </p:spPr>
        <p:txBody>
          <a:bodyPr/>
          <a:lstStyle/>
          <a:p>
            <a:r>
              <a:rPr lang="en-US" sz="3200" dirty="0"/>
              <a:t>Have you used any reference management tools?</a:t>
            </a:r>
          </a:p>
        </p:txBody>
      </p:sp>
      <p:sp>
        <p:nvSpPr>
          <p:cNvPr id="3" name="Rectangle 2">
            <a:extLst>
              <a:ext uri="{FF2B5EF4-FFF2-40B4-BE49-F238E27FC236}">
                <a16:creationId xmlns:a16="http://schemas.microsoft.com/office/drawing/2014/main" id="{C74C35AD-B872-4334-BCD2-8147640EC590}"/>
              </a:ext>
            </a:extLst>
          </p:cNvPr>
          <p:cNvSpPr/>
          <p:nvPr/>
        </p:nvSpPr>
        <p:spPr>
          <a:xfrm>
            <a:off x="490330" y="1233468"/>
            <a:ext cx="11211339" cy="10304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3048"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3048"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404814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2EDC72-EA1E-CEE7-2C19-57FD6186971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E82856A-1391-47DF-FD61-F0704B629C3F}"/>
              </a:ext>
            </a:extLst>
          </p:cNvPr>
          <p:cNvSpPr>
            <a:spLocks noGrp="1"/>
          </p:cNvSpPr>
          <p:nvPr>
            <p:ph type="body" sz="quarter" idx="10"/>
          </p:nvPr>
        </p:nvSpPr>
        <p:spPr>
          <a:xfrm>
            <a:off x="697419" y="1492678"/>
            <a:ext cx="10001251" cy="4040188"/>
          </a:xfrm>
        </p:spPr>
        <p:txBody>
          <a:bodyPr/>
          <a:lstStyle/>
          <a:p>
            <a:r>
              <a:rPr lang="en-IE" sz="2400" b="0" dirty="0"/>
              <a:t>You can use Generative AI *unless you have been told not to by your School, Department, or lecturer*. They may state what use you can make of it, if any</a:t>
            </a:r>
          </a:p>
          <a:p>
            <a:r>
              <a:rPr lang="en-IE" sz="2400" b="0" dirty="0"/>
              <a:t>HOWEVER, you need to acknowledge use of it, and *some* reference styles (like APA) mandate that you ALSO put the tool into the reference list</a:t>
            </a:r>
          </a:p>
          <a:p>
            <a:r>
              <a:rPr lang="en-IE" sz="2400" b="0" dirty="0"/>
              <a:t>The Library has basic guidance on acknowledging and referencing using Generative AI on its website (link from the large image on the carousel)</a:t>
            </a:r>
          </a:p>
          <a:p>
            <a:r>
              <a:rPr lang="en-IE" sz="2400" b="0" dirty="0"/>
              <a:t>Everyone at TCD has access to the corporate version of Microsoft Copilot (based on ChatGPT) – colloquially known as “</a:t>
            </a:r>
            <a:r>
              <a:rPr lang="en-IE" sz="2400" b="0" dirty="0" err="1"/>
              <a:t>ChatTCD</a:t>
            </a:r>
            <a:r>
              <a:rPr lang="en-IE" sz="2400" b="0" dirty="0"/>
              <a:t>”. This shouldn’t harvest your data, and won’t have as many limits as other free tools. Available when logged in with your Trinity account in Edge or at copilot.microsoft.com. Make sure you see the green tick so you know you are using the paid version! </a:t>
            </a:r>
          </a:p>
          <a:p>
            <a:endParaRPr lang="en-IE" sz="2200" dirty="0"/>
          </a:p>
          <a:p>
            <a:endParaRPr lang="en-IE" dirty="0"/>
          </a:p>
        </p:txBody>
      </p:sp>
      <p:sp>
        <p:nvSpPr>
          <p:cNvPr id="2" name="Title 1">
            <a:extLst>
              <a:ext uri="{FF2B5EF4-FFF2-40B4-BE49-F238E27FC236}">
                <a16:creationId xmlns:a16="http://schemas.microsoft.com/office/drawing/2014/main" id="{4EBE4551-3863-1F56-B145-AAF2922EFDBD}"/>
              </a:ext>
            </a:extLst>
          </p:cNvPr>
          <p:cNvSpPr>
            <a:spLocks noGrp="1"/>
          </p:cNvSpPr>
          <p:nvPr>
            <p:ph type="title"/>
          </p:nvPr>
        </p:nvSpPr>
        <p:spPr/>
        <p:txBody>
          <a:bodyPr/>
          <a:lstStyle/>
          <a:p>
            <a:r>
              <a:rPr lang="en-IE" sz="4000" dirty="0"/>
              <a:t>Gen AI</a:t>
            </a:r>
          </a:p>
        </p:txBody>
      </p:sp>
      <p:pic>
        <p:nvPicPr>
          <p:cNvPr id="6" name="Picture 5">
            <a:extLst>
              <a:ext uri="{FF2B5EF4-FFF2-40B4-BE49-F238E27FC236}">
                <a16:creationId xmlns:a16="http://schemas.microsoft.com/office/drawing/2014/main" id="{9E372FB5-5600-7E37-EA30-B61791C48C74}"/>
              </a:ext>
            </a:extLst>
          </p:cNvPr>
          <p:cNvPicPr>
            <a:picLocks noChangeAspect="1"/>
          </p:cNvPicPr>
          <p:nvPr/>
        </p:nvPicPr>
        <p:blipFill>
          <a:blip r:embed="rId3"/>
          <a:stretch>
            <a:fillRect/>
          </a:stretch>
        </p:blipFill>
        <p:spPr>
          <a:xfrm>
            <a:off x="9897157" y="5728843"/>
            <a:ext cx="1543476" cy="756606"/>
          </a:xfrm>
          <a:prstGeom prst="rect">
            <a:avLst/>
          </a:prstGeom>
        </p:spPr>
      </p:pic>
    </p:spTree>
    <p:extLst>
      <p:ext uri="{BB962C8B-B14F-4D97-AF65-F5344CB8AC3E}">
        <p14:creationId xmlns:p14="http://schemas.microsoft.com/office/powerpoint/2010/main" val="30863701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xfrm>
            <a:off x="439905" y="3286125"/>
            <a:ext cx="7571485" cy="3008166"/>
          </a:xfrm>
        </p:spPr>
        <p:txBody>
          <a:bodyPr/>
          <a:lstStyle/>
          <a:p>
            <a:pPr marL="342900" indent="-342900">
              <a:lnSpc>
                <a:spcPct val="150000"/>
              </a:lnSpc>
              <a:buFont typeface="Arial" panose="020B0604020202020204" pitchFamily="34" charset="0"/>
              <a:buChar char="•"/>
            </a:pPr>
            <a:r>
              <a:rPr lang="en-IE" sz="2400" b="0" dirty="0">
                <a:solidFill>
                  <a:schemeClr val="tx1">
                    <a:lumMod val="85000"/>
                    <a:lumOff val="15000"/>
                  </a:schemeClr>
                </a:solidFill>
                <a:latin typeface="Verdana" panose="020B0604030504040204" pitchFamily="34" charset="0"/>
                <a:ea typeface="Verdana" panose="020B0604030504040204" pitchFamily="34" charset="0"/>
              </a:rPr>
              <a:t>Mark records in the library catalogue and save, export or e-mail results.</a:t>
            </a:r>
          </a:p>
          <a:p>
            <a:pPr marL="342900" indent="-342900">
              <a:lnSpc>
                <a:spcPct val="150000"/>
              </a:lnSpc>
              <a:buFont typeface="Arial" panose="020B0604020202020204" pitchFamily="34" charset="0"/>
              <a:buChar char="•"/>
            </a:pPr>
            <a:r>
              <a:rPr lang="en-IE" sz="2400" b="0" dirty="0">
                <a:solidFill>
                  <a:schemeClr val="tx1">
                    <a:lumMod val="85000"/>
                    <a:lumOff val="15000"/>
                  </a:schemeClr>
                </a:solidFill>
                <a:latin typeface="Verdana" panose="020B0604030504040204" pitchFamily="34" charset="0"/>
                <a:ea typeface="Verdana" panose="020B0604030504040204" pitchFamily="34" charset="0"/>
              </a:rPr>
              <a:t>Use bibliographic/reference management tools (e.g. Endnote, Zotero).</a:t>
            </a:r>
          </a:p>
          <a:p>
            <a:endParaRPr lang="en-IE" dirty="0"/>
          </a:p>
        </p:txBody>
      </p:sp>
      <p:sp>
        <p:nvSpPr>
          <p:cNvPr id="2" name="Title 1"/>
          <p:cNvSpPr>
            <a:spLocks noGrp="1"/>
          </p:cNvSpPr>
          <p:nvPr>
            <p:ph type="title"/>
          </p:nvPr>
        </p:nvSpPr>
        <p:spPr>
          <a:xfrm>
            <a:off x="512642" y="295334"/>
            <a:ext cx="8352928" cy="576064"/>
          </a:xfrm>
        </p:spPr>
        <p:txBody>
          <a:bodyPr/>
          <a:lstStyle/>
          <a:p>
            <a:r>
              <a:rPr lang="en-IE" sz="3600" dirty="0">
                <a:latin typeface="Verdana Pro Semibold" panose="020B0704030504040204" pitchFamily="34" charset="0"/>
              </a:rPr>
              <a:t>Maintain accurate records</a:t>
            </a:r>
          </a:p>
        </p:txBody>
      </p:sp>
      <p:sp>
        <p:nvSpPr>
          <p:cNvPr id="7" name="TextBox 6">
            <a:extLst>
              <a:ext uri="{FF2B5EF4-FFF2-40B4-BE49-F238E27FC236}">
                <a16:creationId xmlns:a16="http://schemas.microsoft.com/office/drawing/2014/main" id="{D2D541BA-7B56-D85C-F4AD-CCD0599AB42B}"/>
              </a:ext>
            </a:extLst>
          </p:cNvPr>
          <p:cNvSpPr txBox="1"/>
          <p:nvPr/>
        </p:nvSpPr>
        <p:spPr>
          <a:xfrm>
            <a:off x="512642" y="1554571"/>
            <a:ext cx="9826313" cy="1679627"/>
          </a:xfrm>
          <a:prstGeom prst="rect">
            <a:avLst/>
          </a:prstGeom>
          <a:noFill/>
        </p:spPr>
        <p:txBody>
          <a:bodyPr wrap="square">
            <a:spAutoFit/>
          </a:bodyPr>
          <a:lstStyle/>
          <a:p>
            <a:pPr marL="342900" indent="-342900">
              <a:lnSpc>
                <a:spcPct val="150000"/>
              </a:lnSpc>
              <a:buFont typeface="Arial" panose="020B0604020202020204" pitchFamily="34" charset="0"/>
              <a:buChar char="•"/>
            </a:pPr>
            <a:r>
              <a:rPr lang="en-IE" sz="2400" b="0" dirty="0">
                <a:solidFill>
                  <a:schemeClr val="tx1">
                    <a:lumMod val="85000"/>
                    <a:lumOff val="15000"/>
                  </a:schemeClr>
                </a:solidFill>
                <a:latin typeface="Verdana" panose="020B0604030504040204" pitchFamily="34" charset="0"/>
                <a:ea typeface="Verdana" panose="020B0604030504040204" pitchFamily="34" charset="0"/>
              </a:rPr>
              <a:t>Keep word-processed notes of sources.</a:t>
            </a:r>
          </a:p>
          <a:p>
            <a:pPr marL="342900" indent="-342900">
              <a:lnSpc>
                <a:spcPct val="150000"/>
              </a:lnSpc>
              <a:buFont typeface="Arial" panose="020B0604020202020204" pitchFamily="34" charset="0"/>
              <a:buChar char="•"/>
            </a:pPr>
            <a:r>
              <a:rPr lang="en-IE" sz="2400" b="0" dirty="0">
                <a:solidFill>
                  <a:schemeClr val="tx1">
                    <a:lumMod val="85000"/>
                    <a:lumOff val="15000"/>
                  </a:schemeClr>
                </a:solidFill>
                <a:latin typeface="Verdana" panose="020B0604030504040204" pitchFamily="34" charset="0"/>
                <a:ea typeface="Verdana" panose="020B0604030504040204" pitchFamily="34" charset="0"/>
              </a:rPr>
              <a:t>Save searches or records in individual databases, e.g., JSTOR. First register / set up account. </a:t>
            </a:r>
          </a:p>
        </p:txBody>
      </p:sp>
      <p:grpSp>
        <p:nvGrpSpPr>
          <p:cNvPr id="10" name="Group 9">
            <a:extLst>
              <a:ext uri="{FF2B5EF4-FFF2-40B4-BE49-F238E27FC236}">
                <a16:creationId xmlns:a16="http://schemas.microsoft.com/office/drawing/2014/main" id="{DCF77146-0E65-99AE-BD9C-AD08B5C7ED9C}"/>
              </a:ext>
            </a:extLst>
          </p:cNvPr>
          <p:cNvGrpSpPr/>
          <p:nvPr/>
        </p:nvGrpSpPr>
        <p:grpSpPr>
          <a:xfrm>
            <a:off x="7419109" y="3112928"/>
            <a:ext cx="4603349" cy="2535997"/>
            <a:chOff x="7439891" y="3501736"/>
            <a:chExt cx="4603349" cy="2535997"/>
          </a:xfrm>
        </p:grpSpPr>
        <p:pic>
          <p:nvPicPr>
            <p:cNvPr id="5" name="Picture 4">
              <a:extLst>
                <a:ext uri="{FF2B5EF4-FFF2-40B4-BE49-F238E27FC236}">
                  <a16:creationId xmlns:a16="http://schemas.microsoft.com/office/drawing/2014/main" id="{1CB2FFCF-7546-0159-76D3-74386C5E9EB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9891" y="3501736"/>
              <a:ext cx="4603349" cy="2535997"/>
            </a:xfrm>
            <a:prstGeom prst="rect">
              <a:avLst/>
            </a:prstGeom>
          </p:spPr>
        </p:pic>
        <p:sp>
          <p:nvSpPr>
            <p:cNvPr id="9" name="Oval 8">
              <a:extLst>
                <a:ext uri="{FF2B5EF4-FFF2-40B4-BE49-F238E27FC236}">
                  <a16:creationId xmlns:a16="http://schemas.microsoft.com/office/drawing/2014/main" id="{4E4A28C2-3308-3D20-CD0D-9D2086C69CAB}"/>
                </a:ext>
              </a:extLst>
            </p:cNvPr>
            <p:cNvSpPr/>
            <p:nvPr/>
          </p:nvSpPr>
          <p:spPr>
            <a:xfrm>
              <a:off x="11087100" y="4416135"/>
              <a:ext cx="956140" cy="561109"/>
            </a:xfrm>
            <a:prstGeom prst="ellipse">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solidFill>
                  <a:srgbClr val="C00000"/>
                </a:solidFill>
              </a:endParaRPr>
            </a:p>
          </p:txBody>
        </p:sp>
      </p:grpSp>
    </p:spTree>
    <p:extLst>
      <p:ext uri="{BB962C8B-B14F-4D97-AF65-F5344CB8AC3E}">
        <p14:creationId xmlns:p14="http://schemas.microsoft.com/office/powerpoint/2010/main" val="10747907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xfrm>
            <a:off x="4073236" y="1566802"/>
            <a:ext cx="7751339" cy="2112427"/>
          </a:xfrm>
        </p:spPr>
        <p:txBody>
          <a:bodyPr/>
          <a:lstStyle/>
          <a:p>
            <a:pPr>
              <a:lnSpc>
                <a:spcPct val="150000"/>
              </a:lnSpc>
            </a:pPr>
            <a:r>
              <a:rPr lang="en-IE" sz="2400" b="0" dirty="0">
                <a:latin typeface="Verdana" panose="020B0604030504040204" pitchFamily="34" charset="0"/>
                <a:ea typeface="Verdana" panose="020B0604030504040204" pitchFamily="34" charset="0"/>
              </a:rPr>
              <a:t>E.g. </a:t>
            </a:r>
            <a:r>
              <a:rPr lang="en-IE" sz="2400" b="0" dirty="0">
                <a:solidFill>
                  <a:schemeClr val="tx2">
                    <a:lumMod val="75000"/>
                  </a:schemeClr>
                </a:solidFill>
                <a:latin typeface="Verdana Pro Semibold" panose="020B0704030504040204" pitchFamily="34" charset="0"/>
                <a:ea typeface="Verdana" panose="020B0604030504040204" pitchFamily="34" charset="0"/>
              </a:rPr>
              <a:t>EndNote</a:t>
            </a:r>
            <a:r>
              <a:rPr lang="en-IE" sz="2400" b="0" dirty="0">
                <a:solidFill>
                  <a:schemeClr val="tx1">
                    <a:lumMod val="85000"/>
                    <a:lumOff val="15000"/>
                  </a:schemeClr>
                </a:solidFill>
                <a:latin typeface="Verdana" panose="020B0604030504040204" pitchFamily="34" charset="0"/>
                <a:ea typeface="Verdana" panose="020B0604030504040204" pitchFamily="34" charset="0"/>
              </a:rPr>
              <a:t>, Zotero, Mendeley</a:t>
            </a:r>
          </a:p>
          <a:p>
            <a:pPr>
              <a:lnSpc>
                <a:spcPct val="150000"/>
              </a:lnSpc>
            </a:pPr>
            <a:r>
              <a:rPr lang="en-IE" sz="2400" b="0" dirty="0">
                <a:solidFill>
                  <a:schemeClr val="tx1">
                    <a:lumMod val="85000"/>
                    <a:lumOff val="15000"/>
                  </a:schemeClr>
                </a:solidFill>
                <a:latin typeface="Verdana" panose="020B0604030504040204" pitchFamily="34" charset="0"/>
                <a:ea typeface="Verdana" panose="020B0604030504040204" pitchFamily="34" charset="0"/>
              </a:rPr>
              <a:t>Import records from multiple databases and library catalogues, manually enter citations, and save all your references in one location.</a:t>
            </a:r>
          </a:p>
          <a:p>
            <a:pPr>
              <a:lnSpc>
                <a:spcPct val="150000"/>
              </a:lnSpc>
            </a:pPr>
            <a:r>
              <a:rPr lang="en-IE" sz="2400" b="0" dirty="0">
                <a:solidFill>
                  <a:schemeClr val="tx1">
                    <a:lumMod val="85000"/>
                    <a:lumOff val="15000"/>
                  </a:schemeClr>
                </a:solidFill>
                <a:latin typeface="Verdana" panose="020B0604030504040204" pitchFamily="34" charset="0"/>
                <a:ea typeface="Verdana" panose="020B0604030504040204" pitchFamily="34" charset="0"/>
              </a:rPr>
              <a:t>Grab records and insert them into word-processing documents while you are writing (</a:t>
            </a:r>
            <a:r>
              <a:rPr lang="en-IE" sz="2400" dirty="0">
                <a:solidFill>
                  <a:schemeClr val="tx2">
                    <a:lumMod val="75000"/>
                  </a:schemeClr>
                </a:solidFill>
                <a:latin typeface="Verdana" panose="020B0604030504040204" pitchFamily="34" charset="0"/>
                <a:ea typeface="Verdana" panose="020B0604030504040204" pitchFamily="34" charset="0"/>
              </a:rPr>
              <a:t>Cite While You Write </a:t>
            </a:r>
            <a:r>
              <a:rPr lang="en-IE" sz="2400" b="0">
                <a:solidFill>
                  <a:schemeClr val="tx1">
                    <a:lumMod val="85000"/>
                    <a:lumOff val="15000"/>
                  </a:schemeClr>
                </a:solidFill>
                <a:latin typeface="Verdana" panose="020B0604030504040204" pitchFamily="34" charset="0"/>
                <a:ea typeface="Verdana" panose="020B0604030504040204" pitchFamily="34" charset="0"/>
              </a:rPr>
              <a:t>in EndNote</a:t>
            </a:r>
            <a:r>
              <a:rPr lang="en-IE" sz="2400" b="0" dirty="0">
                <a:solidFill>
                  <a:schemeClr val="tx1">
                    <a:lumMod val="85000"/>
                    <a:lumOff val="15000"/>
                  </a:schemeClr>
                </a:solidFill>
                <a:latin typeface="Verdana" panose="020B0604030504040204" pitchFamily="34" charset="0"/>
                <a:ea typeface="Verdana" panose="020B0604030504040204" pitchFamily="34" charset="0"/>
              </a:rPr>
              <a:t>)</a:t>
            </a:r>
          </a:p>
          <a:p>
            <a:endParaRPr lang="en-IE" dirty="0"/>
          </a:p>
        </p:txBody>
      </p:sp>
      <p:sp>
        <p:nvSpPr>
          <p:cNvPr id="2" name="Title 1"/>
          <p:cNvSpPr>
            <a:spLocks noGrp="1"/>
          </p:cNvSpPr>
          <p:nvPr>
            <p:ph type="title"/>
          </p:nvPr>
        </p:nvSpPr>
        <p:spPr>
          <a:xfrm>
            <a:off x="503311" y="276672"/>
            <a:ext cx="8352928" cy="576064"/>
          </a:xfrm>
        </p:spPr>
        <p:txBody>
          <a:bodyPr/>
          <a:lstStyle/>
          <a:p>
            <a:r>
              <a:rPr lang="en-IE" sz="3600" dirty="0">
                <a:latin typeface="Verdana Pro Semibold" panose="020B0704030504040204" pitchFamily="34" charset="0"/>
              </a:rPr>
              <a:t>Reference management tools</a:t>
            </a:r>
          </a:p>
        </p:txBody>
      </p:sp>
      <p:sp>
        <p:nvSpPr>
          <p:cNvPr id="4" name="TextBox 3">
            <a:extLst>
              <a:ext uri="{FF2B5EF4-FFF2-40B4-BE49-F238E27FC236}">
                <a16:creationId xmlns:a16="http://schemas.microsoft.com/office/drawing/2014/main" id="{17B0F3F5-5375-DE68-364A-8D842199BACA}"/>
              </a:ext>
            </a:extLst>
          </p:cNvPr>
          <p:cNvSpPr txBox="1"/>
          <p:nvPr/>
        </p:nvSpPr>
        <p:spPr>
          <a:xfrm>
            <a:off x="911076" y="1693349"/>
            <a:ext cx="3162160" cy="707886"/>
          </a:xfrm>
          <a:prstGeom prst="rect">
            <a:avLst/>
          </a:prstGeom>
          <a:noFill/>
        </p:spPr>
        <p:txBody>
          <a:bodyPr wrap="square" rtlCol="0">
            <a:spAutoFit/>
          </a:bodyPr>
          <a:lstStyle/>
          <a:p>
            <a:r>
              <a:rPr lang="en-IE" sz="2000" dirty="0">
                <a:solidFill>
                  <a:srgbClr val="C00000"/>
                </a:solidFill>
                <a:latin typeface="Verdana" panose="020B0604030504040204" pitchFamily="34" charset="0"/>
                <a:ea typeface="Verdana" panose="020B0604030504040204" pitchFamily="34" charset="0"/>
              </a:rPr>
              <a:t>TCD Library supports you to use EndNote.</a:t>
            </a:r>
          </a:p>
        </p:txBody>
      </p:sp>
      <p:sp>
        <p:nvSpPr>
          <p:cNvPr id="6" name="TextBox 5">
            <a:extLst>
              <a:ext uri="{FF2B5EF4-FFF2-40B4-BE49-F238E27FC236}">
                <a16:creationId xmlns:a16="http://schemas.microsoft.com/office/drawing/2014/main" id="{B476AB96-08BD-71DC-16F3-9EB8239E2CA0}"/>
              </a:ext>
            </a:extLst>
          </p:cNvPr>
          <p:cNvSpPr txBox="1"/>
          <p:nvPr/>
        </p:nvSpPr>
        <p:spPr>
          <a:xfrm>
            <a:off x="911076" y="3112211"/>
            <a:ext cx="2954342" cy="1323439"/>
          </a:xfrm>
          <a:prstGeom prst="rect">
            <a:avLst/>
          </a:prstGeom>
          <a:noFill/>
        </p:spPr>
        <p:txBody>
          <a:bodyPr wrap="square" rtlCol="0">
            <a:spAutoFit/>
          </a:bodyPr>
          <a:lstStyle/>
          <a:p>
            <a:r>
              <a:rPr lang="en-IE" sz="2000" dirty="0">
                <a:solidFill>
                  <a:srgbClr val="C00000"/>
                </a:solidFill>
                <a:latin typeface="Verdana" panose="020B0604030504040204" pitchFamily="34" charset="0"/>
                <a:ea typeface="Verdana" panose="020B0604030504040204" pitchFamily="34" charset="0"/>
              </a:rPr>
              <a:t>Look out for Library HITS session: Managing Your References</a:t>
            </a:r>
          </a:p>
        </p:txBody>
      </p:sp>
    </p:spTree>
    <p:extLst>
      <p:ext uri="{BB962C8B-B14F-4D97-AF65-F5344CB8AC3E}">
        <p14:creationId xmlns:p14="http://schemas.microsoft.com/office/powerpoint/2010/main" val="29082593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endnote.com/sites/en/files/en/sync-graphic3.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64954" y="2135285"/>
            <a:ext cx="4022838" cy="30643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3"/>
          <p:cNvSpPr txBox="1">
            <a:spLocks noChangeArrowheads="1"/>
          </p:cNvSpPr>
          <p:nvPr/>
        </p:nvSpPr>
        <p:spPr bwMode="auto">
          <a:xfrm>
            <a:off x="881052" y="1857965"/>
            <a:ext cx="7040438" cy="2787623"/>
          </a:xfrm>
          <a:prstGeom prst="rect">
            <a:avLst/>
          </a:prstGeom>
          <a:noFill/>
          <a:ln w="9525">
            <a:noFill/>
            <a:miter lim="800000"/>
            <a:headEnd/>
            <a:tailEnd/>
          </a:ln>
        </p:spPr>
        <p:txBody>
          <a:bodyPr wrap="square">
            <a:spAutoFit/>
          </a:bodyPr>
          <a:lstStyle/>
          <a:p>
            <a:pPr marL="457200" indent="-457200">
              <a:lnSpc>
                <a:spcPct val="150000"/>
              </a:lnSpc>
              <a:buFont typeface="Arial" panose="020B0604020202020204" pitchFamily="34" charset="0"/>
              <a:buChar char="•"/>
            </a:pPr>
            <a:r>
              <a:rPr lang="en-IE" sz="2400" dirty="0">
                <a:solidFill>
                  <a:schemeClr val="tx1">
                    <a:lumMod val="75000"/>
                  </a:schemeClr>
                </a:solidFill>
                <a:latin typeface="Verdana" panose="020B0604030504040204" pitchFamily="34" charset="0"/>
                <a:ea typeface="Verdana" panose="020B0604030504040204" pitchFamily="34" charset="0"/>
              </a:rPr>
              <a:t>A reference software tool for publishing and managing bibliographies.</a:t>
            </a:r>
          </a:p>
          <a:p>
            <a:pPr marL="457200" indent="-457200">
              <a:lnSpc>
                <a:spcPct val="150000"/>
              </a:lnSpc>
              <a:buFont typeface="Arial" panose="020B0604020202020204" pitchFamily="34" charset="0"/>
              <a:buChar char="•"/>
            </a:pPr>
            <a:r>
              <a:rPr lang="en-IE" sz="2400" dirty="0">
                <a:solidFill>
                  <a:schemeClr val="tx1">
                    <a:lumMod val="75000"/>
                  </a:schemeClr>
                </a:solidFill>
                <a:latin typeface="Verdana" panose="020B0604030504040204" pitchFamily="34" charset="0"/>
                <a:ea typeface="Verdana" panose="020B0604030504040204" pitchFamily="34" charset="0"/>
              </a:rPr>
              <a:t>Holds your references in one central library.</a:t>
            </a:r>
          </a:p>
          <a:p>
            <a:pPr marL="457200" indent="-457200">
              <a:lnSpc>
                <a:spcPct val="150000"/>
              </a:lnSpc>
              <a:buFont typeface="Arial" panose="020B0604020202020204" pitchFamily="34" charset="0"/>
              <a:buChar char="•"/>
            </a:pPr>
            <a:r>
              <a:rPr lang="en-IE" sz="2400" dirty="0">
                <a:solidFill>
                  <a:schemeClr val="tx1">
                    <a:lumMod val="75000"/>
                  </a:schemeClr>
                </a:solidFill>
                <a:latin typeface="Verdana" panose="020B0604030504040204" pitchFamily="34" charset="0"/>
                <a:ea typeface="Verdana" panose="020B0604030504040204" pitchFamily="34" charset="0"/>
              </a:rPr>
              <a:t>Desktop and Online versions.</a:t>
            </a:r>
          </a:p>
        </p:txBody>
      </p:sp>
      <p:sp>
        <p:nvSpPr>
          <p:cNvPr id="9" name="Title 1"/>
          <p:cNvSpPr>
            <a:spLocks noGrp="1"/>
          </p:cNvSpPr>
          <p:nvPr>
            <p:ph type="title"/>
          </p:nvPr>
        </p:nvSpPr>
        <p:spPr/>
        <p:txBody>
          <a:bodyPr>
            <a:normAutofit fontScale="90000"/>
          </a:bodyPr>
          <a:lstStyle/>
          <a:p>
            <a:r>
              <a:rPr lang="en-IE" dirty="0"/>
              <a:t>   </a:t>
            </a:r>
            <a:r>
              <a:rPr lang="en-IE" sz="3600" dirty="0">
                <a:latin typeface="Verdana Pro Semibold" panose="020B0704030504040204" pitchFamily="34" charset="0"/>
              </a:rPr>
              <a:t>EndNote</a:t>
            </a:r>
          </a:p>
        </p:txBody>
      </p:sp>
      <p:sp>
        <p:nvSpPr>
          <p:cNvPr id="3" name="TextBox 2"/>
          <p:cNvSpPr txBox="1"/>
          <p:nvPr/>
        </p:nvSpPr>
        <p:spPr>
          <a:xfrm>
            <a:off x="881052" y="5133168"/>
            <a:ext cx="7807236" cy="461665"/>
          </a:xfrm>
          <a:prstGeom prst="rect">
            <a:avLst/>
          </a:prstGeom>
          <a:noFill/>
        </p:spPr>
        <p:txBody>
          <a:bodyPr wrap="square" rtlCol="0">
            <a:spAutoFit/>
          </a:bodyPr>
          <a:lstStyle/>
          <a:p>
            <a:r>
              <a:rPr lang="en-US" sz="2400" dirty="0">
                <a:solidFill>
                  <a:schemeClr val="accent2">
                    <a:lumMod val="75000"/>
                  </a:schemeClr>
                </a:solidFill>
                <a:latin typeface="Verdana Pro Semibold" panose="020B0704030504040204" pitchFamily="34" charset="0"/>
                <a:hlinkClick r:id="rId4">
                  <a:extLst>
                    <a:ext uri="{A12FA001-AC4F-418D-AE19-62706E023703}">
                      <ahyp:hlinkClr xmlns:ahyp="http://schemas.microsoft.com/office/drawing/2018/hyperlinkcolor" val="tx"/>
                    </a:ext>
                  </a:extLst>
                </a:hlinkClick>
              </a:rPr>
              <a:t>http://www.tcd.ie/library/support/endnote</a:t>
            </a:r>
            <a:endParaRPr lang="en-IE" sz="2400" dirty="0">
              <a:solidFill>
                <a:schemeClr val="accent2">
                  <a:lumMod val="75000"/>
                </a:schemeClr>
              </a:solidFill>
              <a:latin typeface="Verdana Pro Semibold" panose="020B0704030504040204" pitchFamily="34" charset="0"/>
            </a:endParaRPr>
          </a:p>
        </p:txBody>
      </p:sp>
    </p:spTree>
    <p:extLst>
      <p:ext uri="{BB962C8B-B14F-4D97-AF65-F5344CB8AC3E}">
        <p14:creationId xmlns:p14="http://schemas.microsoft.com/office/powerpoint/2010/main" val="11328424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xfrm>
            <a:off x="1745213" y="1554504"/>
            <a:ext cx="8701573" cy="4040188"/>
          </a:xfrm>
        </p:spPr>
        <p:txBody>
          <a:bodyPr vert="horz" lIns="0" tIns="0" rIns="0" bIns="0" rtlCol="0" anchor="t">
            <a:noAutofit/>
          </a:bodyPr>
          <a:lstStyle/>
          <a:p>
            <a:r>
              <a:rPr lang="en-IE" dirty="0">
                <a:solidFill>
                  <a:schemeClr val="tx2">
                    <a:lumMod val="75000"/>
                  </a:schemeClr>
                </a:solidFill>
              </a:rPr>
              <a:t>Plagiarism:</a:t>
            </a:r>
          </a:p>
          <a:p>
            <a:pPr marL="342265" indent="-342265">
              <a:buFont typeface="Arial" panose="020B0604020202020204" pitchFamily="34" charset="0"/>
              <a:buChar char="•"/>
            </a:pPr>
            <a:r>
              <a:rPr lang="en-IE" b="0" dirty="0">
                <a:solidFill>
                  <a:schemeClr val="tx1">
                    <a:lumMod val="85000"/>
                    <a:lumOff val="15000"/>
                  </a:schemeClr>
                </a:solidFill>
              </a:rPr>
              <a:t>start at </a:t>
            </a:r>
            <a:r>
              <a:rPr lang="en-IE" b="0" dirty="0">
                <a:solidFill>
                  <a:schemeClr val="tx1">
                    <a:lumMod val="85000"/>
                    <a:lumOff val="15000"/>
                  </a:schemeClr>
                </a:solidFill>
                <a:hlinkClick r:id="rId3">
                  <a:extLst>
                    <a:ext uri="{A12FA001-AC4F-418D-AE19-62706E023703}">
                      <ahyp:hlinkClr xmlns:ahyp="http://schemas.microsoft.com/office/drawing/2018/hyperlinkcolor" val="tx"/>
                    </a:ext>
                  </a:extLst>
                </a:hlinkClick>
              </a:rPr>
              <a:t>https://libguides.tcd.ie/academic-integrity</a:t>
            </a:r>
            <a:r>
              <a:rPr lang="en-IE" b="0" dirty="0">
                <a:solidFill>
                  <a:schemeClr val="tx1">
                    <a:lumMod val="85000"/>
                    <a:lumOff val="15000"/>
                  </a:schemeClr>
                </a:solidFill>
              </a:rPr>
              <a:t> and complete the tutorial</a:t>
            </a:r>
            <a:endParaRPr lang="en-IE" b="0" dirty="0">
              <a:solidFill>
                <a:schemeClr val="tx1">
                  <a:lumMod val="85000"/>
                  <a:lumOff val="15000"/>
                </a:schemeClr>
              </a:solidFill>
              <a:cs typeface="Calibri"/>
            </a:endParaRPr>
          </a:p>
          <a:p>
            <a:pPr marL="342265" indent="-342265">
              <a:buFont typeface="Arial" panose="020B0604020202020204" pitchFamily="34" charset="0"/>
              <a:buChar char="•"/>
            </a:pPr>
            <a:r>
              <a:rPr lang="en-IE" b="0" dirty="0">
                <a:solidFill>
                  <a:schemeClr val="tx1">
                    <a:lumMod val="85000"/>
                    <a:lumOff val="15000"/>
                  </a:schemeClr>
                </a:solidFill>
              </a:rPr>
              <a:t>e-mail your Subject Librarian</a:t>
            </a:r>
            <a:endParaRPr lang="en-IE" b="0" dirty="0">
              <a:solidFill>
                <a:schemeClr val="tx1">
                  <a:lumMod val="85000"/>
                  <a:lumOff val="15000"/>
                </a:schemeClr>
              </a:solidFill>
              <a:cs typeface="Calibri"/>
            </a:endParaRPr>
          </a:p>
          <a:p>
            <a:r>
              <a:rPr lang="en-IE" dirty="0">
                <a:solidFill>
                  <a:schemeClr val="tx2">
                    <a:lumMod val="75000"/>
                  </a:schemeClr>
                </a:solidFill>
              </a:rPr>
              <a:t>General referencing questions:</a:t>
            </a:r>
            <a:endParaRPr lang="en-IE" dirty="0">
              <a:solidFill>
                <a:schemeClr val="tx2">
                  <a:lumMod val="75000"/>
                </a:schemeClr>
              </a:solidFill>
              <a:cs typeface="Calibri"/>
            </a:endParaRPr>
          </a:p>
          <a:p>
            <a:pPr marL="342265" indent="-342265">
              <a:buChar char="•"/>
            </a:pPr>
            <a:r>
              <a:rPr lang="en-IE" b="0" dirty="0">
                <a:solidFill>
                  <a:srgbClr val="000000"/>
                </a:solidFill>
                <a:hlinkClick r:id="rId4">
                  <a:extLst>
                    <a:ext uri="{A12FA001-AC4F-418D-AE19-62706E023703}">
                      <ahyp:hlinkClr xmlns:ahyp="http://schemas.microsoft.com/office/drawing/2018/hyperlinkcolor" val="tx"/>
                    </a:ext>
                  </a:extLst>
                </a:hlinkClick>
              </a:rPr>
              <a:t>Excelsior </a:t>
            </a:r>
            <a:r>
              <a:rPr lang="en-IE" b="0" dirty="0">
                <a:solidFill>
                  <a:schemeClr val="tx1">
                    <a:lumMod val="85000"/>
                    <a:lumOff val="15000"/>
                  </a:schemeClr>
                </a:solidFill>
                <a:hlinkClick r:id="rId4">
                  <a:extLst>
                    <a:ext uri="{A12FA001-AC4F-418D-AE19-62706E023703}">
                      <ahyp:hlinkClr xmlns:ahyp="http://schemas.microsoft.com/office/drawing/2018/hyperlinkcolor" val="tx"/>
                    </a:ext>
                  </a:extLst>
                </a:hlinkClick>
              </a:rPr>
              <a:t>Online Writing Lab</a:t>
            </a:r>
            <a:r>
              <a:rPr lang="en-IE" b="0" dirty="0">
                <a:solidFill>
                  <a:schemeClr val="tx1">
                    <a:lumMod val="85000"/>
                    <a:lumOff val="15000"/>
                  </a:schemeClr>
                </a:solidFill>
              </a:rPr>
              <a:t> (great resource for style guides)</a:t>
            </a:r>
            <a:endParaRPr lang="en-IE" b="0" dirty="0">
              <a:solidFill>
                <a:schemeClr val="tx1">
                  <a:lumMod val="85000"/>
                  <a:lumOff val="15000"/>
                </a:schemeClr>
              </a:solidFill>
              <a:cs typeface="Calibri"/>
            </a:endParaRPr>
          </a:p>
          <a:p>
            <a:pPr marL="342265" indent="-342265">
              <a:buChar char="•"/>
            </a:pPr>
            <a:r>
              <a:rPr lang="en-IE" b="0" dirty="0">
                <a:solidFill>
                  <a:schemeClr val="tx1">
                    <a:lumMod val="85000"/>
                    <a:lumOff val="15000"/>
                  </a:schemeClr>
                </a:solidFill>
              </a:rPr>
              <a:t>e-mail your Subject Librarian</a:t>
            </a:r>
            <a:endParaRPr lang="en-IE" b="0" dirty="0">
              <a:solidFill>
                <a:schemeClr val="tx1">
                  <a:lumMod val="85000"/>
                  <a:lumOff val="15000"/>
                </a:schemeClr>
              </a:solidFill>
              <a:cs typeface="Calibri"/>
            </a:endParaRPr>
          </a:p>
          <a:p>
            <a:pPr marL="342900" indent="-342900">
              <a:buFont typeface="Arial" panose="020B0604020202020204" pitchFamily="34" charset="0"/>
              <a:buChar char="•"/>
            </a:pPr>
            <a:r>
              <a:rPr lang="en-IE" b="0" dirty="0">
                <a:solidFill>
                  <a:schemeClr val="tx1">
                    <a:lumMod val="85000"/>
                    <a:lumOff val="15000"/>
                  </a:schemeClr>
                </a:solidFill>
              </a:rPr>
              <a:t>Choice of referencing style or Turnitin: ask your supervisor, course director or school/departmental administrator </a:t>
            </a:r>
          </a:p>
          <a:p>
            <a:r>
              <a:rPr lang="en-IE" dirty="0">
                <a:solidFill>
                  <a:schemeClr val="tx2">
                    <a:lumMod val="75000"/>
                  </a:schemeClr>
                </a:solidFill>
              </a:rPr>
              <a:t>EndNote: </a:t>
            </a:r>
            <a:r>
              <a:rPr lang="en-IE" b="0" dirty="0">
                <a:solidFill>
                  <a:schemeClr val="tx1">
                    <a:lumMod val="85000"/>
                    <a:lumOff val="15000"/>
                  </a:schemeClr>
                </a:solidFill>
              </a:rPr>
              <a:t>Library Subject Librarian team</a:t>
            </a:r>
            <a:endParaRPr lang="en-IE" b="0" dirty="0">
              <a:solidFill>
                <a:schemeClr val="tx1">
                  <a:lumMod val="85000"/>
                  <a:lumOff val="15000"/>
                </a:schemeClr>
              </a:solidFill>
              <a:cs typeface="Calibri"/>
            </a:endParaRPr>
          </a:p>
          <a:p>
            <a:r>
              <a:rPr lang="en-IE" dirty="0">
                <a:solidFill>
                  <a:schemeClr val="tx2">
                    <a:lumMod val="75000"/>
                  </a:schemeClr>
                </a:solidFill>
              </a:rPr>
              <a:t>Academic writing: </a:t>
            </a:r>
            <a:r>
              <a:rPr lang="en-IE" b="0" dirty="0">
                <a:solidFill>
                  <a:schemeClr val="tx1">
                    <a:lumMod val="85000"/>
                    <a:lumOff val="15000"/>
                  </a:schemeClr>
                </a:solidFill>
                <a:hlinkClick r:id="rId5"/>
              </a:rPr>
              <a:t>Academic Writing Centre TCD</a:t>
            </a:r>
            <a:endParaRPr lang="en-IE" b="0" dirty="0">
              <a:solidFill>
                <a:schemeClr val="tx1">
                  <a:lumMod val="85000"/>
                  <a:lumOff val="15000"/>
                </a:schemeClr>
              </a:solidFill>
              <a:cs typeface="Calibri"/>
            </a:endParaRPr>
          </a:p>
        </p:txBody>
      </p:sp>
      <p:sp>
        <p:nvSpPr>
          <p:cNvPr id="2" name="Title 1"/>
          <p:cNvSpPr>
            <a:spLocks noGrp="1"/>
          </p:cNvSpPr>
          <p:nvPr>
            <p:ph type="title"/>
          </p:nvPr>
        </p:nvSpPr>
        <p:spPr>
          <a:xfrm>
            <a:off x="549964" y="295334"/>
            <a:ext cx="4544550" cy="576064"/>
          </a:xfrm>
        </p:spPr>
        <p:txBody>
          <a:bodyPr>
            <a:noAutofit/>
          </a:bodyPr>
          <a:lstStyle/>
          <a:p>
            <a:r>
              <a:rPr lang="en-IE" sz="3600" dirty="0">
                <a:latin typeface="Verdana Pro Semibold" panose="020B0704030504040204" pitchFamily="34" charset="0"/>
                <a:ea typeface="Verdana" panose="020B0604030504040204" pitchFamily="34" charset="0"/>
              </a:rPr>
              <a:t>More information</a:t>
            </a:r>
          </a:p>
        </p:txBody>
      </p:sp>
    </p:spTree>
    <p:extLst>
      <p:ext uri="{BB962C8B-B14F-4D97-AF65-F5344CB8AC3E}">
        <p14:creationId xmlns:p14="http://schemas.microsoft.com/office/powerpoint/2010/main" val="10733144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a:xfrm>
            <a:off x="1095374" y="1582496"/>
            <a:ext cx="10001251" cy="4040188"/>
          </a:xfrm>
        </p:spPr>
        <p:txBody>
          <a:bodyPr/>
          <a:lstStyle/>
          <a:p>
            <a:pPr marL="342900" indent="-342900">
              <a:buClr>
                <a:schemeClr val="accent6">
                  <a:lumMod val="75000"/>
                </a:schemeClr>
              </a:buClr>
              <a:buFont typeface="Wingdings" panose="05000000000000000000" pitchFamily="2" charset="2"/>
              <a:buChar char="§"/>
            </a:pPr>
            <a:r>
              <a:rPr lang="en-IE" b="0" dirty="0">
                <a:solidFill>
                  <a:schemeClr val="tx1">
                    <a:lumMod val="75000"/>
                  </a:schemeClr>
                </a:solidFill>
              </a:rPr>
              <a:t>Subject Librarian: </a:t>
            </a:r>
            <a:r>
              <a:rPr lang="en-IE" dirty="0">
                <a:solidFill>
                  <a:schemeClr val="accent2">
                    <a:lumMod val="75000"/>
                  </a:schemeClr>
                </a:solidFill>
              </a:rPr>
              <a:t>hbradle@tcd.ie</a:t>
            </a:r>
          </a:p>
          <a:p>
            <a:pPr marL="342900" indent="-342900">
              <a:buClr>
                <a:schemeClr val="accent6">
                  <a:lumMod val="75000"/>
                </a:schemeClr>
              </a:buClr>
              <a:buFont typeface="Wingdings" panose="05000000000000000000" pitchFamily="2" charset="2"/>
              <a:buChar char="§"/>
            </a:pPr>
            <a:r>
              <a:rPr lang="en-IE" b="0" dirty="0">
                <a:solidFill>
                  <a:schemeClr val="tx1">
                    <a:lumMod val="75000"/>
                  </a:schemeClr>
                </a:solidFill>
              </a:rPr>
              <a:t>General Enquiries: library@tcd.ie</a:t>
            </a:r>
          </a:p>
          <a:p>
            <a:pPr marL="342900" indent="-342900">
              <a:buClr>
                <a:schemeClr val="accent6">
                  <a:lumMod val="75000"/>
                </a:schemeClr>
              </a:buClr>
              <a:buFont typeface="Wingdings" panose="05000000000000000000" pitchFamily="2" charset="2"/>
              <a:buChar char="§"/>
            </a:pPr>
            <a:r>
              <a:rPr lang="en-IE" b="0" dirty="0">
                <a:solidFill>
                  <a:schemeClr val="tx1">
                    <a:lumMod val="75000"/>
                  </a:schemeClr>
                </a:solidFill>
              </a:rPr>
              <a:t>Library website: </a:t>
            </a:r>
            <a:r>
              <a:rPr lang="en-IE" dirty="0">
                <a:solidFill>
                  <a:schemeClr val="accent2">
                    <a:lumMod val="75000"/>
                  </a:schemeClr>
                </a:solidFill>
                <a:hlinkClick r:id="rId3">
                  <a:extLst>
                    <a:ext uri="{A12FA001-AC4F-418D-AE19-62706E023703}">
                      <ahyp:hlinkClr xmlns:ahyp="http://schemas.microsoft.com/office/drawing/2018/hyperlinkcolor" val="tx"/>
                    </a:ext>
                  </a:extLst>
                </a:hlinkClick>
              </a:rPr>
              <a:t>www.tcd.ie/library</a:t>
            </a:r>
            <a:endParaRPr lang="en-IE" dirty="0">
              <a:solidFill>
                <a:schemeClr val="accent2">
                  <a:lumMod val="75000"/>
                </a:schemeClr>
              </a:solidFill>
            </a:endParaRPr>
          </a:p>
          <a:p>
            <a:pPr marL="342900" indent="-342900">
              <a:buClr>
                <a:schemeClr val="accent6">
                  <a:lumMod val="75000"/>
                </a:schemeClr>
              </a:buClr>
              <a:buFont typeface="Wingdings" panose="05000000000000000000" pitchFamily="2" charset="2"/>
              <a:buChar char="§"/>
            </a:pPr>
            <a:r>
              <a:rPr lang="en-IE" b="0" dirty="0">
                <a:solidFill>
                  <a:schemeClr val="tx1">
                    <a:lumMod val="75000"/>
                  </a:schemeClr>
                </a:solidFill>
              </a:rPr>
              <a:t>Online tutorials: </a:t>
            </a:r>
            <a:r>
              <a:rPr lang="en-IE" dirty="0">
                <a:solidFill>
                  <a:schemeClr val="accent2">
                    <a:lumMod val="75000"/>
                  </a:schemeClr>
                </a:solidFill>
                <a:hlinkClick r:id="rId4">
                  <a:extLst>
                    <a:ext uri="{A12FA001-AC4F-418D-AE19-62706E023703}">
                      <ahyp:hlinkClr xmlns:ahyp="http://schemas.microsoft.com/office/drawing/2018/hyperlinkcolor" val="tx"/>
                    </a:ext>
                  </a:extLst>
                </a:hlinkClick>
              </a:rPr>
              <a:t>Guides &amp; Tutorials - The Library of Trinity College Dublin - Trinity College Dublin (tcd.ie)</a:t>
            </a:r>
            <a:endParaRPr lang="en-IE" dirty="0">
              <a:solidFill>
                <a:schemeClr val="accent2">
                  <a:lumMod val="75000"/>
                </a:schemeClr>
              </a:solidFill>
            </a:endParaRPr>
          </a:p>
          <a:p>
            <a:pPr marL="342900" indent="-342900">
              <a:buClr>
                <a:schemeClr val="accent6">
                  <a:lumMod val="75000"/>
                </a:schemeClr>
              </a:buClr>
              <a:buFont typeface="Wingdings" panose="05000000000000000000" pitchFamily="2" charset="2"/>
              <a:buChar char="§"/>
            </a:pPr>
            <a:r>
              <a:rPr lang="en-IE" b="0" dirty="0">
                <a:solidFill>
                  <a:schemeClr val="tx1">
                    <a:lumMod val="75000"/>
                  </a:schemeClr>
                </a:solidFill>
              </a:rPr>
              <a:t>Library HITS (Helpful Information for Trinity Students/Staff): </a:t>
            </a:r>
            <a:r>
              <a:rPr lang="en-IE" dirty="0">
                <a:solidFill>
                  <a:schemeClr val="accent6">
                    <a:lumMod val="75000"/>
                  </a:schemeClr>
                </a:solidFill>
                <a:hlinkClick r:id="rId5">
                  <a:extLst>
                    <a:ext uri="{A12FA001-AC4F-418D-AE19-62706E023703}">
                      <ahyp:hlinkClr xmlns:ahyp="http://schemas.microsoft.com/office/drawing/2018/hyperlinkcolor" val="tx"/>
                    </a:ext>
                  </a:extLst>
                </a:hlinkClick>
              </a:rPr>
              <a:t>Library Training Sessions - The Library of Trinity College Dublin - Trinity College Dublin (tcd.ie)</a:t>
            </a:r>
            <a:endParaRPr lang="en-IE" b="0" dirty="0">
              <a:solidFill>
                <a:schemeClr val="accent6">
                  <a:lumMod val="75000"/>
                </a:schemeClr>
              </a:solidFill>
            </a:endParaRPr>
          </a:p>
          <a:p>
            <a:pPr lvl="1">
              <a:buClr>
                <a:schemeClr val="accent6">
                  <a:lumMod val="75000"/>
                </a:schemeClr>
              </a:buClr>
              <a:buFont typeface="Wingdings" panose="05000000000000000000" pitchFamily="2" charset="2"/>
              <a:buChar char="§"/>
            </a:pPr>
            <a:r>
              <a:rPr lang="en-US" b="1" dirty="0">
                <a:solidFill>
                  <a:schemeClr val="accent6">
                    <a:lumMod val="75000"/>
                  </a:schemeClr>
                </a:solidFill>
              </a:rPr>
              <a:t>Counter Service</a:t>
            </a:r>
            <a:r>
              <a:rPr lang="en-US" dirty="0">
                <a:solidFill>
                  <a:schemeClr val="tx1">
                    <a:lumMod val="85000"/>
                    <a:lumOff val="15000"/>
                  </a:schemeClr>
                </a:solidFill>
              </a:rPr>
              <a:t>: </a:t>
            </a:r>
            <a:r>
              <a:rPr lang="en-US" dirty="0">
                <a:solidFill>
                  <a:schemeClr val="tx1">
                    <a:lumMod val="75000"/>
                  </a:schemeClr>
                </a:solidFill>
              </a:rPr>
              <a:t>all Libraries</a:t>
            </a:r>
            <a:endParaRPr lang="en-US" dirty="0">
              <a:solidFill>
                <a:schemeClr val="tx1">
                  <a:lumMod val="75000"/>
                </a:schemeClr>
              </a:solidFill>
              <a:cs typeface="Calibri"/>
            </a:endParaRPr>
          </a:p>
          <a:p>
            <a:pPr lvl="1">
              <a:buClr>
                <a:schemeClr val="accent6">
                  <a:lumMod val="75000"/>
                </a:schemeClr>
              </a:buClr>
              <a:buFont typeface="Wingdings" panose="05000000000000000000" pitchFamily="2" charset="2"/>
              <a:buChar char="§"/>
            </a:pPr>
            <a:r>
              <a:rPr lang="en-US" b="1" dirty="0">
                <a:solidFill>
                  <a:schemeClr val="accent6">
                    <a:lumMod val="75000"/>
                  </a:schemeClr>
                </a:solidFill>
                <a:hlinkClick r:id="rId6">
                  <a:extLst>
                    <a:ext uri="{A12FA001-AC4F-418D-AE19-62706E023703}">
                      <ahyp:hlinkClr xmlns:ahyp="http://schemas.microsoft.com/office/drawing/2018/hyperlinkcolor" val="tx"/>
                    </a:ext>
                  </a:extLst>
                </a:hlinkClick>
              </a:rPr>
              <a:t>Duty Librarian Desk</a:t>
            </a:r>
            <a:r>
              <a:rPr lang="en-US" dirty="0">
                <a:solidFill>
                  <a:schemeClr val="tx1">
                    <a:lumMod val="75000"/>
                  </a:schemeClr>
                </a:solidFill>
              </a:rPr>
              <a:t>: Eavan Boland Library (Iveagh Hall / ground floor) </a:t>
            </a:r>
          </a:p>
          <a:p>
            <a:pPr lvl="1">
              <a:buClr>
                <a:schemeClr val="accent6">
                  <a:lumMod val="75000"/>
                </a:schemeClr>
              </a:buClr>
              <a:buFont typeface="Wingdings" panose="05000000000000000000" pitchFamily="2" charset="2"/>
              <a:buChar char="§"/>
            </a:pPr>
            <a:r>
              <a:rPr lang="en-US" b="1" dirty="0">
                <a:solidFill>
                  <a:schemeClr val="accent6">
                    <a:lumMod val="75000"/>
                  </a:schemeClr>
                </a:solidFill>
              </a:rPr>
              <a:t>Video Guides:</a:t>
            </a:r>
            <a:r>
              <a:rPr lang="en-US" b="1" dirty="0">
                <a:solidFill>
                  <a:schemeClr val="accent6">
                    <a:lumMod val="75000"/>
                  </a:schemeClr>
                </a:solidFill>
                <a:cs typeface="Calibri"/>
              </a:rPr>
              <a:t> </a:t>
            </a:r>
            <a:r>
              <a:rPr lang="en-US" sz="1800" b="0" dirty="0">
                <a:solidFill>
                  <a:schemeClr val="tx1">
                    <a:lumMod val="75000"/>
                  </a:schemeClr>
                </a:solidFill>
                <a:hlinkClick r:id="rId7">
                  <a:extLst>
                    <a:ext uri="{A12FA001-AC4F-418D-AE19-62706E023703}">
                      <ahyp:hlinkClr xmlns:ahyp="http://schemas.microsoft.com/office/drawing/2018/hyperlinkcolor" val="tx"/>
                    </a:ext>
                  </a:extLst>
                </a:hlinkClick>
              </a:rPr>
              <a:t>The Library of </a:t>
            </a:r>
            <a:r>
              <a:rPr lang="en-US" sz="1800" b="0" dirty="0">
                <a:solidFill>
                  <a:schemeClr val="tx1">
                    <a:lumMod val="75000"/>
                  </a:schemeClr>
                </a:solidFill>
                <a:ea typeface="+mn-lt"/>
                <a:cs typeface="+mn-lt"/>
                <a:hlinkClick r:id="rId7">
                  <a:extLst>
                    <a:ext uri="{A12FA001-AC4F-418D-AE19-62706E023703}">
                      <ahyp:hlinkClr xmlns:ahyp="http://schemas.microsoft.com/office/drawing/2018/hyperlinkcolor" val="tx"/>
                    </a:ext>
                  </a:extLst>
                </a:hlinkClick>
              </a:rPr>
              <a:t>Trinity </a:t>
            </a:r>
            <a:r>
              <a:rPr lang="en-US" sz="1800" b="0" dirty="0">
                <a:solidFill>
                  <a:schemeClr val="tx1">
                    <a:lumMod val="75000"/>
                  </a:schemeClr>
                </a:solidFill>
                <a:hlinkClick r:id="rId7">
                  <a:extLst>
                    <a:ext uri="{A12FA001-AC4F-418D-AE19-62706E023703}">
                      <ahyp:hlinkClr xmlns:ahyp="http://schemas.microsoft.com/office/drawing/2018/hyperlinkcolor" val="tx"/>
                    </a:ext>
                  </a:extLst>
                </a:hlinkClick>
              </a:rPr>
              <a:t>College Dublin YouTube Channel</a:t>
            </a:r>
            <a:r>
              <a:rPr lang="en-US" sz="1800" dirty="0">
                <a:solidFill>
                  <a:schemeClr val="tx1">
                    <a:lumMod val="75000"/>
                  </a:schemeClr>
                </a:solidFill>
              </a:rPr>
              <a:t>; </a:t>
            </a:r>
            <a:r>
              <a:rPr lang="en-US" sz="1800" dirty="0">
                <a:solidFill>
                  <a:schemeClr val="tx1">
                    <a:lumMod val="75000"/>
                  </a:schemeClr>
                </a:solidFill>
                <a:hlinkClick r:id="rId8">
                  <a:extLst>
                    <a:ext uri="{A12FA001-AC4F-418D-AE19-62706E023703}">
                      <ahyp:hlinkClr xmlns:ahyp="http://schemas.microsoft.com/office/drawing/2018/hyperlinkcolor" val="tx"/>
                    </a:ext>
                  </a:extLst>
                </a:hlinkClick>
              </a:rPr>
              <a:t>‘</a:t>
            </a:r>
            <a:r>
              <a:rPr lang="en-US" sz="1800" b="0" dirty="0">
                <a:solidFill>
                  <a:schemeClr val="tx1">
                    <a:lumMod val="75000"/>
                  </a:schemeClr>
                </a:solidFill>
                <a:hlinkClick r:id="rId8">
                  <a:extLst>
                    <a:ext uri="{A12FA001-AC4F-418D-AE19-62706E023703}">
                      <ahyp:hlinkClr xmlns:ahyp="http://schemas.microsoft.com/office/drawing/2018/hyperlinkcolor" val="tx"/>
                    </a:ext>
                  </a:extLst>
                </a:hlinkClick>
              </a:rPr>
              <a:t>Getting to know the Library’ playlist</a:t>
            </a:r>
            <a:endParaRPr lang="en-US" sz="1800" dirty="0">
              <a:solidFill>
                <a:schemeClr val="tx1">
                  <a:lumMod val="75000"/>
                </a:schemeClr>
              </a:solidFill>
            </a:endParaRPr>
          </a:p>
          <a:p>
            <a:pPr marL="342900" indent="-342900">
              <a:buFont typeface="Wingdings" panose="05000000000000000000" pitchFamily="2" charset="2"/>
              <a:buChar char="§"/>
            </a:pPr>
            <a:endParaRPr lang="en-IE" sz="2400" b="0" dirty="0">
              <a:solidFill>
                <a:schemeClr val="tx1">
                  <a:lumMod val="75000"/>
                </a:schemeClr>
              </a:solidFill>
            </a:endParaRPr>
          </a:p>
          <a:p>
            <a:endParaRPr lang="en-IE" sz="3600" dirty="0"/>
          </a:p>
          <a:p>
            <a:endParaRPr lang="en-IE" dirty="0"/>
          </a:p>
          <a:p>
            <a:endParaRPr lang="en-IE" dirty="0"/>
          </a:p>
          <a:p>
            <a:endParaRPr lang="en-IE" dirty="0"/>
          </a:p>
        </p:txBody>
      </p:sp>
      <p:sp>
        <p:nvSpPr>
          <p:cNvPr id="2" name="Title 1"/>
          <p:cNvSpPr>
            <a:spLocks noGrp="1"/>
          </p:cNvSpPr>
          <p:nvPr>
            <p:ph type="title"/>
          </p:nvPr>
        </p:nvSpPr>
        <p:spPr>
          <a:xfrm>
            <a:off x="568626" y="267342"/>
            <a:ext cx="5624356" cy="576064"/>
          </a:xfrm>
        </p:spPr>
        <p:txBody>
          <a:bodyPr/>
          <a:lstStyle/>
          <a:p>
            <a:r>
              <a:rPr lang="en-IE" sz="3600" b="0" dirty="0">
                <a:latin typeface="Verdana Pro Semibold" panose="020B0704030504040204" pitchFamily="34" charset="0"/>
              </a:rPr>
              <a:t>Where to get help</a:t>
            </a:r>
          </a:p>
        </p:txBody>
      </p:sp>
    </p:spTree>
    <p:extLst>
      <p:ext uri="{BB962C8B-B14F-4D97-AF65-F5344CB8AC3E}">
        <p14:creationId xmlns:p14="http://schemas.microsoft.com/office/powerpoint/2010/main" val="27218143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C0D51A-450D-641E-645B-74DA6C8DD8B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589BEA-CD68-5F33-C6BD-9808C0BE595E}"/>
              </a:ext>
            </a:extLst>
          </p:cNvPr>
          <p:cNvSpPr>
            <a:spLocks noGrp="1"/>
          </p:cNvSpPr>
          <p:nvPr>
            <p:ph type="body" sz="quarter" idx="10"/>
          </p:nvPr>
        </p:nvSpPr>
        <p:spPr>
          <a:xfrm>
            <a:off x="5361709" y="1973935"/>
            <a:ext cx="5777346" cy="1316568"/>
          </a:xfrm>
        </p:spPr>
        <p:txBody>
          <a:bodyPr/>
          <a:lstStyle/>
          <a:p>
            <a:r>
              <a:rPr lang="en-IE" sz="2800" b="0" dirty="0">
                <a:latin typeface="Verdana" panose="020B0604030504040204" pitchFamily="34" charset="0"/>
                <a:ea typeface="Verdana" panose="020B0604030504040204" pitchFamily="34" charset="0"/>
              </a:rPr>
              <a:t>Your comments and ideas help us to focus on more things you would like to learn about.</a:t>
            </a:r>
          </a:p>
          <a:p>
            <a:r>
              <a:rPr lang="en-IE" sz="2800" b="0" dirty="0">
                <a:solidFill>
                  <a:srgbClr val="C00000"/>
                </a:solidFill>
                <a:latin typeface="Verdana" panose="020B0604030504040204" pitchFamily="34" charset="0"/>
                <a:ea typeface="Verdana" panose="020B0604030504040204" pitchFamily="34" charset="0"/>
              </a:rPr>
              <a:t>Take our 2-min. survey.</a:t>
            </a:r>
          </a:p>
          <a:p>
            <a:endParaRPr lang="en-IE" sz="2800" b="0" dirty="0">
              <a:latin typeface="Verdana" panose="020B0604030504040204" pitchFamily="34" charset="0"/>
              <a:ea typeface="Verdana" panose="020B0604030504040204" pitchFamily="34" charset="0"/>
            </a:endParaRPr>
          </a:p>
          <a:p>
            <a:r>
              <a:rPr lang="en-IE" sz="2800" b="0" dirty="0">
                <a:latin typeface="Verdana" panose="020B0604030504040204" pitchFamily="34" charset="0"/>
                <a:ea typeface="Verdana" panose="020B0604030504040204" pitchFamily="34" charset="0"/>
              </a:rPr>
              <a:t>Thank you so much!</a:t>
            </a:r>
          </a:p>
          <a:p>
            <a:endParaRPr lang="en-IE" dirty="0"/>
          </a:p>
          <a:p>
            <a:endParaRPr lang="en-IE" dirty="0"/>
          </a:p>
        </p:txBody>
      </p:sp>
      <p:sp>
        <p:nvSpPr>
          <p:cNvPr id="2" name="Title 1">
            <a:extLst>
              <a:ext uri="{FF2B5EF4-FFF2-40B4-BE49-F238E27FC236}">
                <a16:creationId xmlns:a16="http://schemas.microsoft.com/office/drawing/2014/main" id="{167F2172-B497-DA4F-F655-41B9B95A9542}"/>
              </a:ext>
            </a:extLst>
          </p:cNvPr>
          <p:cNvSpPr>
            <a:spLocks noGrp="1"/>
          </p:cNvSpPr>
          <p:nvPr>
            <p:ph type="title"/>
          </p:nvPr>
        </p:nvSpPr>
        <p:spPr>
          <a:xfrm>
            <a:off x="568625" y="267342"/>
            <a:ext cx="7588239" cy="576064"/>
          </a:xfrm>
        </p:spPr>
        <p:txBody>
          <a:bodyPr/>
          <a:lstStyle/>
          <a:p>
            <a:r>
              <a:rPr lang="en-IE" sz="3600" dirty="0">
                <a:latin typeface="Verdana Pro Semibold" panose="020B0704030504040204" pitchFamily="34" charset="0"/>
              </a:rPr>
              <a:t>Please give feedback</a:t>
            </a:r>
          </a:p>
        </p:txBody>
      </p:sp>
      <p:pic>
        <p:nvPicPr>
          <p:cNvPr id="8" name="Picture 7" descr="A qr code with a black and white background">
            <a:extLst>
              <a:ext uri="{FF2B5EF4-FFF2-40B4-BE49-F238E27FC236}">
                <a16:creationId xmlns:a16="http://schemas.microsoft.com/office/drawing/2014/main" id="{8E113637-ABC6-32C9-D6E3-E9F1C83FAF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6016" y="1797159"/>
            <a:ext cx="4000837" cy="4000837"/>
          </a:xfrm>
          <a:prstGeom prst="rect">
            <a:avLst/>
          </a:prstGeom>
        </p:spPr>
      </p:pic>
    </p:spTree>
    <p:extLst>
      <p:ext uri="{BB962C8B-B14F-4D97-AF65-F5344CB8AC3E}">
        <p14:creationId xmlns:p14="http://schemas.microsoft.com/office/powerpoint/2010/main" val="41217945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6834780"/>
      </p:ext>
    </p:extLst>
  </p:cSld>
  <p:clrMapOvr>
    <a:masterClrMapping/>
  </p:clrMapOvr>
</p:sld>
</file>

<file path=ppt/theme/theme1.xml><?xml version="1.0" encoding="utf-8"?>
<a:theme xmlns:a="http://schemas.openxmlformats.org/drawingml/2006/main" name="Trinity College Dublin">
  <a:themeElements>
    <a:clrScheme name="Trinity College">
      <a:dk1>
        <a:sysClr val="windowText" lastClr="000000"/>
      </a:dk1>
      <a:lt1>
        <a:sysClr val="window" lastClr="FFFFFF"/>
      </a:lt1>
      <a:dk2>
        <a:srgbClr val="3E6DB2"/>
      </a:dk2>
      <a:lt2>
        <a:srgbClr val="FFFFFF"/>
      </a:lt2>
      <a:accent1>
        <a:srgbClr val="4F81BD"/>
      </a:accent1>
      <a:accent2>
        <a:srgbClr val="0E73B9"/>
      </a:accent2>
      <a:accent3>
        <a:srgbClr val="7C7C7C"/>
      </a:accent3>
      <a:accent4>
        <a:srgbClr val="A6A6A6"/>
      </a:accent4>
      <a:accent5>
        <a:srgbClr val="4F81BD"/>
      </a:accent5>
      <a:accent6>
        <a:srgbClr val="3E6DB2"/>
      </a:accent6>
      <a:hlink>
        <a:srgbClr val="000000"/>
      </a:hlink>
      <a:folHlink>
        <a:srgbClr val="000000"/>
      </a:folHlink>
    </a:clrScheme>
    <a:fontScheme name="Trinity College">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3175">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Trinity College Dublin">
  <a:themeElements>
    <a:clrScheme name="Custom 10">
      <a:dk1>
        <a:srgbClr val="595959"/>
      </a:dk1>
      <a:lt1>
        <a:sysClr val="window" lastClr="FFFFFF"/>
      </a:lt1>
      <a:dk2>
        <a:srgbClr val="3E6DB2"/>
      </a:dk2>
      <a:lt2>
        <a:srgbClr val="FFFFFF"/>
      </a:lt2>
      <a:accent1>
        <a:srgbClr val="4F81BD"/>
      </a:accent1>
      <a:accent2>
        <a:srgbClr val="0E73B9"/>
      </a:accent2>
      <a:accent3>
        <a:srgbClr val="7C7C7C"/>
      </a:accent3>
      <a:accent4>
        <a:srgbClr val="A6A6A6"/>
      </a:accent4>
      <a:accent5>
        <a:srgbClr val="4F81BD"/>
      </a:accent5>
      <a:accent6>
        <a:srgbClr val="3E6DB2"/>
      </a:accent6>
      <a:hlink>
        <a:srgbClr val="000000"/>
      </a:hlink>
      <a:folHlink>
        <a:srgbClr val="000000"/>
      </a:folHlink>
    </a:clrScheme>
    <a:fontScheme name="Trinity College">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3175">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3.xml><?xml version="1.0" encoding="utf-8"?>
<a:theme xmlns:a="http://schemas.openxmlformats.org/drawingml/2006/main" name="Library skills">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Gill Sans MT"/>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Trinity College Dublin">
  <a:themeElements>
    <a:clrScheme name="Trinity College">
      <a:dk1>
        <a:sysClr val="windowText" lastClr="000000"/>
      </a:dk1>
      <a:lt1>
        <a:sysClr val="window" lastClr="FFFFFF"/>
      </a:lt1>
      <a:dk2>
        <a:srgbClr val="3E6DB2"/>
      </a:dk2>
      <a:lt2>
        <a:srgbClr val="FFFFFF"/>
      </a:lt2>
      <a:accent1>
        <a:srgbClr val="4F81BD"/>
      </a:accent1>
      <a:accent2>
        <a:srgbClr val="0E73B9"/>
      </a:accent2>
      <a:accent3>
        <a:srgbClr val="7C7C7C"/>
      </a:accent3>
      <a:accent4>
        <a:srgbClr val="A6A6A6"/>
      </a:accent4>
      <a:accent5>
        <a:srgbClr val="4F81BD"/>
      </a:accent5>
      <a:accent6>
        <a:srgbClr val="3E6DB2"/>
      </a:accent6>
      <a:hlink>
        <a:srgbClr val="000000"/>
      </a:hlink>
      <a:folHlink>
        <a:srgbClr val="000000"/>
      </a:folHlink>
    </a:clrScheme>
    <a:fontScheme name="Trinity College">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3175">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5.xml><?xml version="1.0" encoding="utf-8"?>
<a:theme xmlns:a="http://schemas.openxmlformats.org/drawingml/2006/main" name="1_Office Theme">
  <a:themeElements>
    <a:clrScheme name="haicamon Color_09">
      <a:dk1>
        <a:sysClr val="windowText" lastClr="000000"/>
      </a:dk1>
      <a:lt1>
        <a:sysClr val="window" lastClr="FFFFFF"/>
      </a:lt1>
      <a:dk2>
        <a:srgbClr val="44546A"/>
      </a:dk2>
      <a:lt2>
        <a:srgbClr val="E7E6E6"/>
      </a:lt2>
      <a:accent1>
        <a:srgbClr val="2C82C9"/>
      </a:accent1>
      <a:accent2>
        <a:srgbClr val="1696D5"/>
      </a:accent2>
      <a:accent3>
        <a:srgbClr val="00BBFF"/>
      </a:accent3>
      <a:accent4>
        <a:srgbClr val="20C7EB"/>
      </a:accent4>
      <a:accent5>
        <a:srgbClr val="01D4E5"/>
      </a:accent5>
      <a:accent6>
        <a:srgbClr val="21D8FD"/>
      </a:accent6>
      <a:hlink>
        <a:srgbClr val="0563C1"/>
      </a:hlink>
      <a:folHlink>
        <a:srgbClr val="954F72"/>
      </a:folHlink>
    </a:clrScheme>
    <a:fontScheme name="abeatbykai open san">
      <a:majorFont>
        <a:latin typeface="abeatbyKai"/>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a26522b1-acb3-4223-927b-fb034b46a03f">
      <Terms xmlns="http://schemas.microsoft.com/office/infopath/2007/PartnerControls"/>
    </lcf76f155ced4ddcb4097134ff3c332f>
    <TaxCatchAll xmlns="41164c94-cb0a-4b7e-b34c-d66388d3aebb"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6B7FC8BC124C24F92BA21607D326692" ma:contentTypeVersion="13" ma:contentTypeDescription="Create a new document." ma:contentTypeScope="" ma:versionID="6ef92dd3fe9b29fbfc07b8baf5c75674">
  <xsd:schema xmlns:xsd="http://www.w3.org/2001/XMLSchema" xmlns:xs="http://www.w3.org/2001/XMLSchema" xmlns:p="http://schemas.microsoft.com/office/2006/metadata/properties" xmlns:ns2="a26522b1-acb3-4223-927b-fb034b46a03f" xmlns:ns3="41164c94-cb0a-4b7e-b34c-d66388d3aebb" targetNamespace="http://schemas.microsoft.com/office/2006/metadata/properties" ma:root="true" ma:fieldsID="1af0b7bc37f96da3b512322f602980f6" ns2:_="" ns3:_="">
    <xsd:import namespace="a26522b1-acb3-4223-927b-fb034b46a03f"/>
    <xsd:import namespace="41164c94-cb0a-4b7e-b34c-d66388d3aebb"/>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26522b1-acb3-4223-927b-fb034b46a03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ed9b36d8-e8b0-4d46-88aa-db730269cdbe"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1164c94-cb0a-4b7e-b34c-d66388d3aebb"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a6970311-7f9e-4c98-9c94-c780ad1ea718}" ma:internalName="TaxCatchAll" ma:showField="CatchAllData" ma:web="41164c94-cb0a-4b7e-b34c-d66388d3aeb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0334948-38BC-4015-8CF8-A1A822881AE7}">
  <ds:schemaRefs>
    <ds:schemaRef ds:uri="http://schemas.microsoft.com/office/2006/documentManagement/types"/>
    <ds:schemaRef ds:uri="41164c94-cb0a-4b7e-b34c-d66388d3aebb"/>
    <ds:schemaRef ds:uri="http://schemas.openxmlformats.org/package/2006/metadata/core-properties"/>
    <ds:schemaRef ds:uri="http://schemas.microsoft.com/office/infopath/2007/PartnerControls"/>
    <ds:schemaRef ds:uri="http://purl.org/dc/dcmitype/"/>
    <ds:schemaRef ds:uri="http://purl.org/dc/elements/1.1/"/>
    <ds:schemaRef ds:uri="http://purl.org/dc/terms/"/>
    <ds:schemaRef ds:uri="a26522b1-acb3-4223-927b-fb034b46a03f"/>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BEF076DF-22B1-414E-8509-592BFC059FC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26522b1-acb3-4223-927b-fb034b46a03f"/>
    <ds:schemaRef ds:uri="41164c94-cb0a-4b7e-b34c-d66388d3aeb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929E629-21B1-4107-B089-8AC89F98650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2116</TotalTime>
  <Words>2123</Words>
  <Application>Microsoft Office PowerPoint</Application>
  <PresentationFormat>Widescreen</PresentationFormat>
  <Paragraphs>237</Paragraphs>
  <Slides>40</Slides>
  <Notes>22</Notes>
  <HiddenSlides>0</HiddenSlides>
  <MMClips>0</MMClips>
  <ScaleCrop>false</ScaleCrop>
  <HeadingPairs>
    <vt:vector size="8" baseType="variant">
      <vt:variant>
        <vt:lpstr>Fonts Used</vt:lpstr>
      </vt:variant>
      <vt:variant>
        <vt:i4>11</vt:i4>
      </vt:variant>
      <vt:variant>
        <vt:lpstr>Theme</vt:lpstr>
      </vt:variant>
      <vt:variant>
        <vt:i4>5</vt:i4>
      </vt:variant>
      <vt:variant>
        <vt:lpstr>Embedded OLE Servers</vt:lpstr>
      </vt:variant>
      <vt:variant>
        <vt:i4>1</vt:i4>
      </vt:variant>
      <vt:variant>
        <vt:lpstr>Slide Titles</vt:lpstr>
      </vt:variant>
      <vt:variant>
        <vt:i4>40</vt:i4>
      </vt:variant>
    </vt:vector>
  </HeadingPairs>
  <TitlesOfParts>
    <vt:vector size="57" baseType="lpstr">
      <vt:lpstr>Arial</vt:lpstr>
      <vt:lpstr>Baskerville Old Face</vt:lpstr>
      <vt:lpstr>Calibri</vt:lpstr>
      <vt:lpstr>Gill Sans MT</vt:lpstr>
      <vt:lpstr>Lato Black</vt:lpstr>
      <vt:lpstr>Minion Pro</vt:lpstr>
      <vt:lpstr>Open Sans</vt:lpstr>
      <vt:lpstr>Source Sans Pro</vt:lpstr>
      <vt:lpstr>Verdana</vt:lpstr>
      <vt:lpstr>Verdana Pro Semibold</vt:lpstr>
      <vt:lpstr>Wingdings</vt:lpstr>
      <vt:lpstr>Trinity College Dublin</vt:lpstr>
      <vt:lpstr>Trinity College Dublin</vt:lpstr>
      <vt:lpstr>Library skills</vt:lpstr>
      <vt:lpstr>Trinity College Dublin</vt:lpstr>
      <vt:lpstr>1_Office Theme</vt:lpstr>
      <vt:lpstr>Image</vt:lpstr>
      <vt:lpstr>PowerPoint Presentation</vt:lpstr>
      <vt:lpstr>Learning Outcomes</vt:lpstr>
      <vt:lpstr>What is plagiarism?</vt:lpstr>
      <vt:lpstr>Why refer to the work of others?</vt:lpstr>
      <vt:lpstr>Acknowledging sources helps your readers</vt:lpstr>
      <vt:lpstr>Consequences of plagiarism in TCD</vt:lpstr>
      <vt:lpstr> Paraphrasing</vt:lpstr>
      <vt:lpstr>Copying from the Internet or AI…</vt:lpstr>
      <vt:lpstr>Common knowledge: an exception</vt:lpstr>
      <vt:lpstr>Quotes </vt:lpstr>
      <vt:lpstr>‘Ready Steady Write’ tutorial </vt:lpstr>
      <vt:lpstr>How is plagiarism detected?</vt:lpstr>
      <vt:lpstr>Turnitin similarity score</vt:lpstr>
      <vt:lpstr>useful resources </vt:lpstr>
      <vt:lpstr>PowerPoint Presentation</vt:lpstr>
      <vt:lpstr>Quoting from your own work</vt:lpstr>
      <vt:lpstr>Any questions?</vt:lpstr>
      <vt:lpstr>PowerPoint Presentation</vt:lpstr>
      <vt:lpstr>Which referencing style have you been told to use?</vt:lpstr>
      <vt:lpstr>Citation styles</vt:lpstr>
      <vt:lpstr>Style guides in tcd library</vt:lpstr>
      <vt:lpstr>Referencing/citation styles</vt:lpstr>
      <vt:lpstr>Parenthetical/inline citations</vt:lpstr>
      <vt:lpstr>Parenthetical citations</vt:lpstr>
      <vt:lpstr>Our Example</vt:lpstr>
      <vt:lpstr>Parenthetical style – APA 7th ed.</vt:lpstr>
      <vt:lpstr>Numbered styles</vt:lpstr>
      <vt:lpstr>Numbered style – Vancouver</vt:lpstr>
      <vt:lpstr>footnoting styles</vt:lpstr>
      <vt:lpstr>Footnote style: Chicago Footnote 18th ed.</vt:lpstr>
      <vt:lpstr>Referencing Journal articles</vt:lpstr>
      <vt:lpstr>Have you used any reference management tools?</vt:lpstr>
      <vt:lpstr>Gen AI</vt:lpstr>
      <vt:lpstr>Maintain accurate records</vt:lpstr>
      <vt:lpstr>Reference management tools</vt:lpstr>
      <vt:lpstr>   EndNote</vt:lpstr>
      <vt:lpstr>More information</vt:lpstr>
      <vt:lpstr>Where to get help</vt:lpstr>
      <vt:lpstr>Please give feedback</vt:lpstr>
      <vt:lpstr>PowerPoint Presentation</vt:lpstr>
    </vt:vector>
  </TitlesOfParts>
  <Company>Trinity College Dublin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 Calibri Bold 26pt</dc:title>
  <dc:creator>Greg Sheaf</dc:creator>
  <cp:lastModifiedBy>David Mockler</cp:lastModifiedBy>
  <cp:revision>26</cp:revision>
  <cp:lastPrinted>2014-12-16T10:33:11Z</cp:lastPrinted>
  <dcterms:created xsi:type="dcterms:W3CDTF">2015-04-08T10:15:39Z</dcterms:created>
  <dcterms:modified xsi:type="dcterms:W3CDTF">2026-08-26T14:48:43Z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0x01010046B7FC8BC124C24F92BA21607D326692</vt:lpwstr>
  </property>
  <property fmtid="{D5CDD505-2E9C-101B-9397-08002B2CF9AE}" pid="3" name="MediaServiceImageTags">
    <vt:lpwstr/>
  </property>
</Properties>
</file>